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5570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st Woodlands (IN PROGRESS_NATURE PLAY_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alpine and forest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south-facing side, from top to bottom, includes: Canada Lynx, Mountain Parnassian Butterfly, Subalpine Fir, Snowshoe Hare, Alpine Forget-me-not, Least Chipmunk, Heartleaf Arnica, Moose, and Northern Pocket Gopher.
The wildlife depicted on the north-facing side, from top to bottom, includes: Golden Eagle, Alpine Lily, Pacific Marten, Avalanche Lily, Blue Grouse, Aspen leaves, White-tailed Ptarmigan, Purple Fringe, and Red Squirrel (Chickare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RUBY HILL PHASE 3)]]></a:t>
            </a:r>
          </a:p>
        </p:txBody>
      </p:sp>
    </p:spTree>
  </p:cSld>
  <p:clrMapOvr>
    <a:masterClrMapping/>
  </p:clrMapOvr>
</p:sld>
</file>

<file path=ppt/theme/theme1.xml><?xml version="1.0" encoding="utf-8"?>
<a:theme xmlns:a="http://schemas.openxmlformats.org/drawingml/2006/main" name="Theme58">
  <a:themeElements>
    <a:clrScheme name="Theme5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2024-12-26T18:57:07Z</dcterms:created>
  <dcterms:modified xsi:type="dcterms:W3CDTF">2024-12-26T18:57:07Z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