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presProps" Target="presProps.xml"/>
  <Relationship Id="rId23" Type="http://schemas.openxmlformats.org/officeDocument/2006/relationships/viewProps" Target="viewProps.xml"/>
  <Relationship Id="rId2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68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jan Horse (Bill Starke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lling Stones Guitar (Rolling Stones Guitar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two works) (Sandy Toland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vert (Stephen Batura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Tony Ortega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cNichols Photograph in Winter (Unknown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Vance Kirkland)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William Stockman 1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William Stockman 2)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William Stockman 3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William Stockman 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ke Time (Danial Salazar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1 (Eric Paddock 1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2 (Eric Paddock 2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sh (Fish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Jonothan Borofsky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Judith Trager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stang (Luis Jimenez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ur Seasons (Melinda Laz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2024-09-19T01:49:04Z</dcterms:created>
  <dcterms:modified xsi:type="dcterms:W3CDTF">2024-09-19T01:49:04Z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