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ojan Horse (Bill Starke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lling Stones Guitar (Rolling Stones Guitar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two works) (Sandy Toland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lvert (Stephen Batura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Tony Ortega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cNichols Photograph in Winter (Unknown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Vance Kirkland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1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2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3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William Stockman 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ke Time (Danial Salazar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1 (Eric Paddock 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2 (Eric Paddock 2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sh (Fish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onothan Borofsky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Judith Trager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tang (Luis Jimenez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ur Seasons (Melinda Laz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2024-09-19T01:49:04Z</dcterms:created>
  <dcterms:modified xsi:type="dcterms:W3CDTF">2024-09-19T01:49:04Z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