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2957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other Earth; Community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2025-01-30T23:24:14Z</dcterms:created>
  <dcterms:modified xsi:type="dcterms:W3CDTF">2025-01-30T23:24:14Z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