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3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ors Light Mountain Jam (Mem215)]]></a:t>
            </a:r>
          </a:p>
        </p:txBody>
      </p:sp>
      <p:sp>
        <p:nvSpPr>
          <p:cNvPr id="2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2026-07-26T12:06:18Z</dcterms:created>
  <dcterms:modified xsi:type="dcterms:W3CDTF">2026-07-26T12:06:18Z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