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686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ors Light Mountain Jam (Mem215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2026-05-13T11:01:21Z</dcterms:created>
  <dcterms:modified xsi:type="dcterms:W3CDTF">2026-05-13T11:01:21Z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