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57279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83">
  <a:themeElements>
    <a:clrScheme name="Theme8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2024-11-14T03:55:19Z</dcterms:created>
  <dcterms:modified xsi:type="dcterms:W3CDTF">2024-11-14T03:55:19Z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