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slide" Target="slides/slide4.xml"/>
  <Relationship Id="rId7" Type="http://schemas.openxmlformats.org/officeDocument/2006/relationships/slide" Target="slides/slide5.xml"/>
  <Relationship Id="rId8" Type="http://schemas.openxmlformats.org/officeDocument/2006/relationships/slide" Target="slides/slide6.xml"/>
  <Relationship Id="rId9" Type="http://schemas.openxmlformats.org/officeDocument/2006/relationships/presProps" Target="presProps.xml"/>
  <Relationship Id="rId10" Type="http://schemas.openxmlformats.org/officeDocument/2006/relationships/viewProps" Target="viewProps.xml"/>
  <Relationship Id="rId11"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7308492"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3750_ca_object_representations_media_3532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6578_ca_object_representations_media_3542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6228_ca_object_representations_media_3528_large3.jpg"/>
</Relationships>

</file>

<file path=ppt/slides/_rels/slide4.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44396_ca_object_representations_media_3556_large4.jpg"/>
</Relationships>

</file>

<file path=ppt/slides/_rels/slide5.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5657_ca_object_representations_media_3572_large5.jpg"/>
</Relationships>

</file>

<file path=ppt/slides/_rels/slide6.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3118_ca_object_representations_media_3530_large6.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The Good Point (2024.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derstood (2024.1.2)]]></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S Broadway and W Cedar Ave]]></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Happiness  (2024.1.4)]]></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S Broadway between 2nd and 3rd Ave]]></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1957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igns of Life  (2024.1.6)]]></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S Broadway between W Ellsworth Ave and W Archer Pl]]></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317182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Mood (2024.1.7)]]></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S Broadway and W Archer Pl]]></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I See Neon Lights (2024.1.8)]]></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S Broadway between 1st Ave and W Irvington Pl
 ]]></a:t>
            </a:r>
          </a:p>
        </p:txBody>
      </p:sp>
    </p:spTree>
  </p:cSld>
  <p:clrMapOvr>
    <a:masterClrMapping/>
  </p:clrMapOvr>
</p:sld>
</file>

<file path=ppt/theme/theme1.xml><?xml version="1.0" encoding="utf-8"?>
<a:theme xmlns:a="http://schemas.openxmlformats.org/drawingml/2006/main" name="Theme34">
  <a:themeElements>
    <a:clrScheme name="Theme34">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34">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34">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6</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2025-01-31T02:56:59Z</dcterms:created>
  <dcterms:modified xsi:type="dcterms:W3CDTF">2025-01-31T02:56:59Z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