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92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5975_ca_object_representations_media_1931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ARTer Collective Youth Educational Workshops  (UAF.2010.12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bARTer collective worked with youth to design t-shirt stencils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3">
  <a:themeElements>
    <a:clrScheme name="Theme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2024-11-23T00:49:09Z</dcterms:created>
  <dcterms:modified xsi:type="dcterms:W3CDTF">2024-11-23T00:49:09Z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