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102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5975_ca_object_representations_media_193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er Collective Youth Educational Workshops  (UAF.2010.1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bARTer collective worked with youth to design t-shirt stencil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2025-01-31T03:25:45Z</dcterms:created>
  <dcterms:modified xsi:type="dcterms:W3CDTF">2025-01-31T03:25:45Z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