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132055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716_ca_object_representations_media_8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078_ca_object_representations_media_1226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435_ca_object_representations_media_1097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551_ca_object_representations_media_1101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77_ca_object_representations_media_1221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815_ca_object_representations_media_890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490_ca_object_representations_media_1104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644_ca_object_representations_media_885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97_ca_object_representations_media_976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423_ca_object_representations_media_910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17_ca_object_representations_media_1012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559_ca_object_representations_media_1970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746_ca_object_representations_media_2251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9_ca_object_representations_media_1313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816_ca_object_representations_media_1406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92_ca_object_representations_media_2789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69_ca_object_representations_media_2677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79_ca_object_representations_media_2763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290_ca_object_representations_media_3234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977_ca_object_representations_media_3535_large27.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713_ca_object_representations_media_860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18_ca_object_representations_media_868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55_ca_object_representations_media_869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36_ca_object_representations_media_1889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334_ca_object_representations_media_1319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29_ca_object_representations_media_109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910_ca_object_representations_media_1093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idescent Cloud (2014.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 for the south arrival plaza at the Denver Museum of Nature and Science’s new educational wing draws on museum exhibits about light, optics and minerals, combining them with the dynamic Colorado sunlight to create an embodied aesthetic experience. The main feature, “Iridescent Cloud,” is a suspended sculpture built from hundreds of tetrahedral clear acrylic prisms woven into a web of mirrored stainless steel rods in a design loosely derived from the molecular structure of hexagonal quartz crystals. As sunlight shines on the prisms, they sparkle with iridescent colors that move across the sculpture as one walks around it. Leading up to the plaza is a 270 foot-long glass lithocrete paving arc that transitions through all the colors of the visible light spectrum and terminates in a pyrite specimen set in a blackened bronze “pot of gold,” a treasure for children to discover at the end of the rainbo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orado River  (2015.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po Holup was commissioned to create a series of sculptural pieces to grace the west wall of the Westin Conference Center pre-function area. The work represents ten continuous sections of the Colorado River running from Grand Lake in the Rocky Mountains to the Gulf of California. Along the way it runs through five states forming Lake Powell, Lake Mead and irrigated lands such as Imperial Valley. The work was cut from aluminum and hand-covered in 24-carat gold lea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Route (2015.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tterson was commissioned to produce nine panels of artwork that compose a large artwork on the east wall of the Westin Conference Center pre-function area. Patterson layered varied imagery through drawing, painting, and collaging sheets of acrylic paint, creating a sense of fragmented time. Her imagery hearkens urban street grids, flight maps and landscapes with bursts of color and ener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ge Continents  (2015.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ndy Bray painted her largest mural commission to date along the 150-foot-long hallway at the entrance to the Westin hotel. The imagery for the work is derived from hundreds of photographs of the Platte River at Confluence Park in Denver, which the artist digitally manipulated to arrive at a vocabulary of shapes that were composed to resemble a global map. The colors recall traditional colors used in ma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wer Girl (2016.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deline Wiener created a carved marble sculpture of a girl holding a bouquet of flowers in her left hand and a lotus in her right hand. Her uplifted face is welcoming and her gesture is of joy in the experience of engaging with flowers. A joyful, interactive sculpture celebrating the natural world. Located at the Denver Botanic Gardens, visitors can find her inside the "Sensory Garden" and even sit on her lap. Carved from a solid block of Colorado Yule Marble she represents a garden visitor experiencing happiness through all her sen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Viaje / The Journey (2016.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om the artist:
This mural composition is titled “El Viaje” or “ The Journey.” It’s a story about life. In this composition, I focus on expressing the Mexican peoples’ journey from creation to the present and into the future. To tell this story, I have used certain instances, elements and symbols that reflect history, tradition and social movements. Elements found in this mural should not be taken literally but more as metaphors. An example of this is the use of skeletons for death. I use death as a metaphor to engage the viewer to think about life. My overall goal is to tell a story that portrays a feeling of movement, spirituality, curiosity, character, strength, struggle, beauty, growth and positive ener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rticity  (2016.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installation is comprised of eleven suspended sculptures arranged in a spiral, the shapes of which were determined by tracing the Rocky Mountains’ dramatic profile. The spiral — or vortex, from which the work’s name is derived — is one of nature’s most common forms, found in elements as small as snail shells or as large as galaxi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952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erestory (2016.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lerestory is an architecturally integrated optical work that brings views of the sky into a library’s vaulted Storytime Tower, a place used for storytelling in the children’s collection. When the outdoor sky is bright, the vault is illuminated by images of the sky, clouds, treetops and neighboring building. The imagery changes constantly, a direct live projection of what is happening immediately outside. The projection is natural, with no electronics or power source other than the light outside. It is bright enough to be seen even with the ambient lights of the library.
[vimeo src="https://player.vimeo.com/video/36342684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95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ion (2017.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oking to native prairie species of birds found in and around Denver’s Montbello neighborhood, Zoccola designed and installed a series of winged sculptures in the teardrop-shaped lot on E 39th Avenue located north of the Peoria Crossing bridge. Inspired by the area’s proximity to the Rocky Mountain Arsenal Wildlife Refuge, the five sculptures depict a bald eagle, a northern harrier, an American kestrel, a red-tailed hawk, and a Swainson's hawk.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e Craft (2017.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ne Craft is the result of studying of the iconic imagery associated with Colorado. Inspiration was drawn from the geography, industry and global presence of the state, and explored a variety of methods to represent these abstracted elements through the application of the current advancements in fabrication technology. The geography and landscape of Colorado is unique and exceptionally beautiful. Mine Craft uses the topography of the state, cut from a variety of materials embedded with significance to the region and stacked in order to create an abstracted scale map of Colorado. Decades ago, like many of the states that were on the frontier, Colorado was wild and beautiful and free for the taking. This artwork delves into the increasingly relevant subject of our responsibility to the environment. Conscientious extraction and use of the earth’s resources has implications not only for the residents of the region, but also on a much larger, global scale. The striations seen in the piece are intended to represent materials that are locally sourced. The overall design is tactile and nuanced - distinctly modern, both in its formal representation and materiality - and sits in subtle contrast to the neo-classical architecture of the McNichols Building. Mine Craft acts as an invitation to entice visitors into the building to explore its contemporary art exhibi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y Song (2017.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ky Song, an interactive art installation, was designed and fabricated by Denver-based artists Nick Geurts and Ryan Elmendorf. The mirror-polished stainless steel 8-foot structure invites passersby to press any combination of its 33 buttons which will activate lights on the amphitheater building facade during a concert and activate bells when all’s quiet. Check out video of the piece in action on Vimeo here and h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pper Main Street Clothesline (2014.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culpture was built with six kinetic discs suspended on a steel cable between two swaying upright poles. The discs were fashioned from 22-gauge mild steel and fitted bearings with finishes ofe brightly colored powder coats and enamel paints. The support poles were fabricated in polished stainless steel and rolled to create an effortless sway.
The mix of kinetic movement, color and bouncing patterns reflects the ‘moving energy” of Colfax Avenue – it’s commerce, culture, events, townships and people.
In a historical consideration, US Hwy. 40 (Colfax Avenue) is a clothesline connecting commerce, culture, events, townships and people. The construction of US Highway 40 meant that Denver continued to grow as the highway became a major corridor from east to west. It ensured that Denver would have the benefit of being a major crossroad. Colfax Avenue is an epicenter of a “moving culture” filled with automobiles, bikes, pedestrians and businesses. In its lifetime, the tide of business, gentrification and redevelopment has ebbed and flowed like the roadway’s daily traffic jams.
As Colfax Avenue is a major vehicular and pedestrian thoroughfare, the sculpture was designed to be simple in nature, while still generating a bold statement. The background of evergreen trees created a strong canvas to a piece which calls to mind the neighborhood culture that is dramatically shifting with renewed energy. The sculpture dances in a whimsical fashion. Discs moving in different directions, at different speeds reflect the daily engagement of light, sound and people, going places, doing things – having a good time on Colfax Avenu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81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acon (2017.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acon,” by Seattle-based artist Steve Gardner, is a laser-cut aluminum and fused glass work of art installed within the west façade of the Fire Station 35 building. The artwork was inspired by the Denver Fire Department’s connection and service to the airport and its passengers. The $200,000 project was paid for via the City and County of Denver’s “One Percent for Art” ordinance, which dedicates money from certain new construction projects to public art.
Backlit at night, the piece is intended to create the sense of a “beacon,” shining over the surrounding area. Aerial views of downtown Denver and airport street grids and geography provide a background to the central image of the traditional firefighters’ Maltese cross. According to the artist, a symbolic beam of light and energy is projected outward and over neighborhood and airport streets, symbolizing the firefighters’ vigilance and protection of the communities they serve. The piece also includes glass cast reliefs of the equipment and tools that the firefighters us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400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trait of Carla Madison (2018.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om a City of Denver news release (April 6, 2011):
"Denver City Council lost one of their most vibrant members as District 8 Councilwoman Carla Madison lost her battle with cancer late Tuesday. Madison was elected in June 2007 and known for her bold style and outlook on life. She was passionate about neighborhoods and strengthening the community spirit of her East-Denver district. An ardent environmentalist, Carla was often seen riding around town on her cruiser bike or jetting to Council meetings on her orange scooter, sporting a colorful hat and a warm smile.
In her work as a Councilwoman, she carried on the District 8 community traditions of the Hiawatha Davis Senior Luncheon and the King Trimble Tea. She started her own tradition, hosting an old-fashioned Ice Cream Social in City Park each summer, complete with historic costumes and activities. Adoption of the City's new zoning code in 2010 was due in large part to her efforts to shepherd the massive overhaul through the political process, while being attuned to the needs of Denver's business and neighborhood organizations."
Statement from Denver Mayor Guillermo (Bill) Vidal:
"Carla was a dear friend who always had a warm smile and a kind word to share, and in turn, her positive energy and attitude brought happiness to others. She was a true and tireless champion for the many and diverse issues brought forward by her constituents in Council District 8, as well as a steadfast supporter of city-wide economic development and an outspoken advocate for the arts. Never too busy to take a moment to discuss an issue or a concern, Carla was known for her kind and selfless spirit. Carla will be greatly missed at City Hall but never forgotten in our thoughts. May peace be with her loved ones at this time of their loss."
Artist's statement:
"Being able to work on the Carla Madison portrait for her recreation center is a true honor and humbling experience. It was great to be able to meet her husband and sister and learn more about Carla’s adventurous life and colorful personality. After hearing about many of the wonderful things Carla did in her life, I feel even more excited to have the opportunity to showcase that through my wor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 Print (2018.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e Print" is a series of sculptural forms inspired by the industrial past of the River North neighborhood in Denver. Consisting of four sculptures that cast interesting shadows and illuminate interesting patterning, “Blue Print” creates repetition along Brighton Blvd. As the day changes to night, the project begins capturing the movement and activity of all kinds of traffic, vehicular or other, as a glowing time stamp in the evening hours. Utilizing sensors that capture the activity to be replicated via color-changing LED lights, "Blue Print" responds to the movement around each form. The steel armature of each piece combined with the apertures for the light, "Blue Print" captures the beauty of the Colorado Blue Columbine and the majesty of the Rockies with the artistic spirit of the RiNo district, thereby creating a luminous temporal sculptural experience to be enjoyed in the day as well as at nigh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eleta / The Weathervane  (2019.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Veleta / The Weathervane” is a playful depiction of seven animal faces composed of colorful mosaic tiles stacked nearly forty feet high, much like a totem pole. The seven animals; a bear, a lynx, a fox, a mountain lion, an owl, a ram and a snake, symbolize the diverse ecosystems found in Colorado as well as the diversity found in the surrounding neighborhoods. This artwork is meant to “watch” over and protect the communities that surround it. “La Veleta” means “weathervane” in Spanish and this piece is also meant to track the weather from the four directions.
Denver Artist Jaime Molina and Tres Birds collaborated to design, build, and install the 36-foot tall mosaic totem pole in Barnum Park, Denver.
Jaime provided the concept behind the artwork, animal design, and carefully tiled each animal head in house at the Tres Birds workshop.
“These animals represent the diverse cultures and people of Colorado and all of the histories that come with them. Despite the brutal nature of predators and prey, these native creatures live in harmony with each other, coexisting within a bigger ecosystem where everything stays in balance…This totem pole serves as a gauge of our ability to survive ourselves. I think of it as a reminder of which way the wind is blowing.”- Jaime Molina
Tres Birds designed and fabricated the totem, engineered its structural system, material integration, managed the site work and installation for the project. Material and structural detailing were key to providing a solid and long-lasting canvas for Jaime to work with. The use of waterproof epoxy-based grout, polystyrene formwork, and a steel structural system that places no stress on the tile work, was all designed by Tres Birds to ensure this sculpture lasts hundreds of years. Tres Birds installation of the heads took from dawn to dusk on December 14, 2019.
“Collaborating on the creation of these animal beings in our workshop has had a deep impact on me. I have loved coming to work every day and seeing these animal spirits come alive. We built this totem to last for at least seven generations for Denver’s people” - Michael M. Moore
[vimeo src=https://player.vimeo.com/video/378409943]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minous Wind (2020.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minous Wind is a 27’ tall sculpture inspired by innovation, energy and the natural environment. Constructed from environmentally activated materials, the 952 prismatic clear acrylic rods within the piece reflect and refract sunlight during the day and radiate out from a stainless-steel geodesic sphere that is set on a tripod of stainless-steel columns. At night, each rod is illuminated by an individually programmable color-changing LED node, resulting in a mosaic of shifting light colors and patterns to create a myriad of spectacular dynamic and vivid nighttime effects. A different moving light show each night of the week cycles through the sculpture, while holidays are marked by special colors and programs. Additionally, the design incorporates a wind sensor that triggers an increase/decrease to the light movement, creating a barometer that visualizes and broadcasts wind patterns.
Luminous Wind creatively draws connections between Peña Station NEXT, a technologically infused master-planned Smart-City, Panasonic technology, and Denver’s former mayor, Federico Peña, the namesake of both Peña Boulevard, which leads to the airport, and the transit station situated on airport property.
The artwork includes dedication plaques with quotes from Peña who was elected Mayor of Denver in 1983, making him the city’s first Hispanic mayor, and who led the efforts to replace Denver’s Stapleton International Airport with Denver International Airport (DEN). He also served as the U.S. Secretary of Transportation and U.S. Secretary of Energ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nance (202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sonance" is a wall‐relief illumination artwork that signifies and celebrates the Temple Hoyne Buell Theatre at Denver Performing Arts Complex in Downtown Denver, Colorado. It intends to be a soaring, luminescent threshold that captures the attention and imagination of those who walk beneath prior to attending a performance or simply when exploring the downtown area as well as those utilizing the microphone on an adjacent publicly accessible balcony. Spanning approximately 150 feet across the southeast façade of the theater, Resonance is composed of 145 powder‐coated aluminum branching fans resembling a frozen sound wave of vertical lines similar to an equalizer or audio histogram. The branching fans traverse the length of the Buell theatre façade facing Champa Commons and its new public plaza. The work is interactive and viewers can alter the light show with sound at a public microphone on the nearby balcony. By using voices or other means to create sound, the work will change color, speed and movement for an interactive light show.
[vimeo src=https://player.vimeo.com/video/80682238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rse (2022.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artwork consists of six vertical column sculptures. The sculptures are fabricated out of 3/16th plate aluminum, hand-painted with a pigment and then fired. A final UV protective coating is applied to each column. The columns lead the viewers along the promenade in a visual narrative that represents the source and demand of water along the South Platte River Watershed.
The descriptions below are arranged as a viewer would encounter the work starting at the southernmost end (South Entry Column #1) of the promenade and ending at the northernmost end (North Entry Clolumn #6) of the promenade.
1. Mountain design indicates the source of the South Platte River Watershed. Blues represent water source and accumulation for downstream usage.
2. Tree design indicates the transition from high mountain region to forest region of South Platte River Watershed. Decreasing use of blue represents water demand from downstream usage.
3. House design indicates transition from forest region to human inhabitant region of South Platte River Watershed. Decreasing use of blue represents water demand from downstream usage.
4. City building design indicates human inhabitant city region of South Platte River Watershed. Decreasing use of blue represents water demand from downstream usage.
5. Suburb/rural design indicates transition from human inhabitant city region of South Platte River Watershed to rural region of South Platte Watershed. Decreasing use of blue represents water demand from downstream usage.
6. Rural/prairie design indicates transition from human inhabitant city region of South Platte River Watershed to rural prairie region of South Platte Watershed. Decreasing use of blue represents water demand from downstream usage. This design is comprised mostly of warm colors to indicate lack of water due to downstream deman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562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Journey (2024.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JOURNEY is an installation of three murals within the Denver County Jail&#39;s Visitors&#39; Room. Intended to support the much-needed connection between people serving their short sentences and their loved ones, these murals symbolize our interconnection and unity, hope for the future, and growt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ream Rises Above the Fountain (2014.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artwork is installed on the south wall of the Montbello Recreation Center. The work is 32 feet tall, 60 feet wide. The two dimensional aluminum and ceramic fountain symbolizes the positive and healing forces at work in the community. There are eight giant brightly glazed figures (seven animals and one human) tumbling around in the vertically plunging flow of aluminum.
Through a series of free hands-on workshops at the Montbello Recreation Center, the community created additional tiles reflecting positive personal and collective expressions of Montbello. These tiles were incorporated into the final artwork.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19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rsuit (2014.7.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 Belong (2015.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drea Moore was the “Artist-in-Residence” for the Bridge Project at La Alma Neighborhood House. Over a four-week period, she worked directly with students after school and on weekends, leading poetry workshops to generate content for a permanent WORD ART install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st Rose (2015.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eestanding bench and windscreen with four images each representing qualities of Mamie Eisenhower (first lady) who grew up in Denver after the age of seven: a lady’s fan, a landscape with water activity, a five pointed star, and a heart of ros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62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ies in Life  (2015.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ved from a solid block of limestone, the work utilizes negative space to convey its message. The limestone block is divided into two pieces signifying the fact that Karmiel Park is part of Denver's Sister City program. The twin blocks represents "sisters" that, together, form a graphic of lif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er in All Its States (L'eau dans tous ses etats) (2015.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ris-based light artist Yann Kersalé was selected for a $1 million commission to provide a lighting design for the train and Level 5 canopies, and a unique video-based art installation for the escalator connecting the Public Transit Center to the Level 5 plaza. His work is titled “L’eau dans tous ses états” or “Water in all its states.” Kersalé is an internationally-acclaimed artist who works with light as his primary medium, and he has worked on public and private projects all over the world with acclaimed architects such as Helmut Jahn and Jean Nouve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dow Array  (2015.1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nver artist Patrick Marold has created a large-scale installation to enhance the expansive landscape area around the train platform at the Westin Denver International Airport. The sculpture, titled “Shadow Array,” consists of 236 beetle-kill spruce logs from southern Colorado, which will create an active experience for travelers as they enter and exit the valley by train, while also providing a dynamic panorama from the hotel and public spaces to the south of the plaza. The shadows and patterns created by the sculpture will change and shift according to the seasons, daily passage of the sun and with evening lighting. ]]></a:t>
            </a:r>
          </a:p>
        </p:txBody>
      </p:sp>
    </p:spTree>
  </p:cSld>
  <p:clrMapOvr>
    <a:masterClrMapping/>
  </p:clrMapOvr>
</p:sld>
</file>

<file path=ppt/theme/theme1.xml><?xml version="1.0" encoding="utf-8"?>
<a:theme xmlns:a="http://schemas.openxmlformats.org/drawingml/2006/main" name="Theme92">
  <a:themeElements>
    <a:clrScheme name="Theme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2024-11-22T19:38:04Z</dcterms:created>
  <dcterms:modified xsi:type="dcterms:W3CDTF">2024-11-22T19:38:04Z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