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1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o Parker Robinson: Green Technology Summer Institute of Service Youth Program - 2009 (UAF.200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was created through a summer program with Cleo Parker Robinson Dance. Their summer institute targeted the North East Park Hill Neighborhood, engaging youth in a range of activities and projects designed to build and enhance value for the neighborhoods and communities where the students reside, work and pla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SP  (UAF.201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RASP (Gang Rescue and Support Project) is a peer-run, intervention program that works with youth who are at-risk of gang involvement or are presently active in gangs, helps families of gang victims, and serves as a youth advocate. GRASP engaged 10-15 neighborhood youth for a 1400 sq. ft. wall mural in the intersection of 13th Ave. & Osage 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SA Summer Program (UAF.201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SA Colorado/Access Gallery Summer Program application for one-time funding in the amount of $3,000 USD, for Summer Program. VSA Colorado will implement this program as part of our ongoing summer job training program ARTWORKS. We have operated a summer job training program for youth for the last 5 years. This project will be incorporated into our program as we have always included leadership and self esteem work in our projects. Several of our projects are led by Grafitti artist whose message is that creativity is good, vandalism is bad, we work hard to channel the creativity and talent these kids have into positive outlets that earn them mone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 Lab Summer Intensive  Program (UAF.2012.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latte Forum Summer Intensive Program with artist Andrea Moore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2024-12-27T07:51:18Z</dcterms:created>
  <dcterms:modified xsi:type="dcterms:W3CDTF">2024-12-27T07:51:18Z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