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586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35_ca_object_representations_media_2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6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Wall Through La Alma  (UAF. 2016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Street Mural created by youth in neighborhood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2024-11-12T20:12:30Z</dcterms:created>
  <dcterms:modified xsi:type="dcterms:W3CDTF">2024-11-12T20:12:30Z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