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9901_ca_object_representations_media_34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25 Fake Wire Spoke Knock – Off Hubcaps  (AV.2019.1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2024-09-19T01:43:45Z</dcterms:created>
  <dcterms:modified xsi:type="dcterms:W3CDTF">2024-09-19T01:43:45Z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