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0329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4653_ca_object_representations_media_2152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786_ca_object_representations_media_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9716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hristopher Columbus (1970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* No Longer on View *
This bronze statue depicts a stylistic human form extending arms and legs in four directions - North, South, East and West. The statue is encircled by three spherical stainless steel rings representing the planet earth. 
Donated by Alfred P. Adamo and Anna Adamo in 1970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menade (2006.4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2025-02-20T01:58:03Z</dcterms:created>
  <dcterms:modified xsi:type="dcterms:W3CDTF">2025-02-20T01:58:03Z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