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8172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7505_ca_object_representations_media_2268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Drums of Peace and Dignity (1993.10.1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2024-09-20T02:56:21Z</dcterms:created>
  <dcterms:modified xsi:type="dcterms:W3CDTF">2024-09-20T02:56:21Z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