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205_ca_object_representations_media_112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250_ca_object_representations_media_142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4_ca_object_representations_media_141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880_ca_object_representations_media_191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034_ca_object_representations_media_142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826_ca_object_representations_media_1166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587_ca_object_representations_media_1400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7543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sun, flowers, geometric designs) (UAF.2009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unnsmiller Art Academy  (UAF.2009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Kunnsmiller Art Academy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81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ke Middle School  (UAF.2009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Lake Middle School.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62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flowers, blue design) (UAF.20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ldez Elementary School  (UAF.2010.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cal artist Jeremy Ulibarri (JOLT) worked with Valdez Elementary School students in the creation of this mural.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TD Station  (UAF.2011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is Federal Blvd. bridge mural created by JOLT and Guerrilla Garden is visible to RTD Light Rail commuters.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purple, green, blue) (UAF.2011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partnered with Think 360 Arts and local students for this Brown Elementary School mural.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2024-11-23T01:49:49Z</dcterms:created>
  <dcterms:modified xsi:type="dcterms:W3CDTF">2024-11-23T01:49:49Z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