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5_ca_object_representations_media_11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50_ca_object_representations_media_14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4_ca_object_representations_media_141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0_ca_object_representations_media_191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034_ca_object_representations_media_14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826_ca_object_representations_media_116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543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sun, flowers, geometric designs) (UAF.2009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nnsmiller Art Academy  (UAF.2009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Kunnsmiller Art Academy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81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ke Middle School  (UAF.2009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Lake Middle School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flowers, blue design) (UAF.20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dez Elementary School  (UAF.2010.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 artist Jeremy Ulibarri (JOLT) worked with Valdez Elementary School students in the creation of this mural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TD Station  (UAF.2011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Federal Blvd. bridge mural created by JOLT and Guerrilla Garden is visible to RTD Light Rail commuters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2024-11-12T22:41:03Z</dcterms:created>
  <dcterms:modified xsi:type="dcterms:W3CDTF">2024-11-12T22:41:03Z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