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presProps" Target="presProps.xml"/>
  <Relationship Id="rId13" Type="http://schemas.openxmlformats.org/officeDocument/2006/relationships/viewProps" Target="viewProps.xml"/>
  <Relationship Id="rId14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28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5205_ca_object_representations_media_1127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8250_ca_object_representations_media_1420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64_ca_object_representations_media_1419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5880_ca_object_representations_media_1913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034_ca_object_representations_media_1422_large6.jp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7826_ca_object_representations_media_1166_large7.jp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2587_ca_object_representations_media_1400_large8.jpg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6157_ca_object_representations_media_1175_large9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7543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rown Elementary School (abstract; sun, flowers, geometric designs) (UAF.2009.7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, Denver Public School teacher, and local artist Jeremy Ulibarri (JOLT) created a mural program with students at Brown Elementary School.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19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Kunnsmiller Art Academy  (UAF.2009.1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, Denver Public School teacher, and local artist Jeremy Ulibarri (JOLT) created a mural program with students at Kunnsmiller Art Academy.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815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ke Middle School  (UAF.2009.12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, Denver Public School teacher, and local artist Jeremy Ulibarri (JOLT) created a mural program with students at Lake Middle School.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62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rown Elementary School (flowers, blue design) (UAF.2010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, Denver Public School teacher, and local artist Jeremy Ulibarri (JOLT) created a mural program with students at Brown Elementary School.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aldez Elementary School  (UAF.2010.2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cal artist Jeremy Ulibarri (JOLT) worked with Valdez Elementary School students in the creation of this mural.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 RTD Station  (UAF.2011.7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is Federal Blvd. bridge mural created by JOLT and Guerrilla Garden is visible to RTD Light Rail commuters.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19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rown Elementary School (abstract; purple, green, blue) (UAF.2011.10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, Denver Public School teacher, and local artist Jeremy Ulibarri (JOLT) partnered with Think 360 Arts and local students for this Brown Elementary School mural.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Are But Seeds of Social Change (UAF.2012.6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 and local artist Jeremy Ulibarri (JOLT) worked with Denver Public School teachers on this mural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9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2024-11-23T01:49:49Z</dcterms:created>
  <dcterms:modified xsi:type="dcterms:W3CDTF">2024-11-23T01:49:49Z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