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8127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5205_ca_object_representations_media_1127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8250_ca_object_representations_media_1420_large3.jp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64_ca_object_representations_media_1419_large4.jp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5880_ca_object_representations_media_1913_large5.jp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18034_ca_object_representations_media_1422_large6.jp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7826_ca_object_representations_media_1166_large7.jp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2587_ca_object_representations_media_1400_large8.jp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6157_ca_object_representations_media_1175_large9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7543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abstract; sun, flowers, geometric designs) (UAF.2009.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Brown Elementary School.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Kunnsmiller Art Academy  (UAF.2009.1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Kunnsmiller Art Academy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815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ke Middle School  (UAF.2009.1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Lake Middle School.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7625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flowers, blue design) (UAF.2010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created a mural program with students at Brown Elementary School.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ldez Elementary School  (UAF.2010.2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cal artist Jeremy Ulibarri (JOLT) worked with Valdez Elementary School students in the creation of this mural.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TD Station  (UAF.2011.7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is Federal Blvd. bridge mural created by JOLT and Guerrilla Garden is visible to RTD Light Rail commuters.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196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own Elementary School (abstract; purple, green, blue) (UAF.2011.10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, Denver Public School teacher, and local artist Jeremy Ulibarri (JOLT) partnered with Think 360 Arts and local students for this Brown Elementary School mural.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Are But Seeds of Social Change (UAF.2012.6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arth Quenzer and local artist Jeremy Ulibarri (JOLT) worked with Denver Public School teachers on this mural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2024-09-20T01:40:33Z</dcterms:created>
  <dcterms:modified xsi:type="dcterms:W3CDTF">2024-09-20T01:40:33Z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