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46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BEHAVIORAL HEALT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Ex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URBAN FARM)]]></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2024-12-26T18:39:03Z</dcterms:created>
  <dcterms:modified xsi:type="dcterms:W3CDTF">2024-12-26T18:39:03Z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