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presProps" Target="presProps.xml"/>
  <Relationship Id="rId11" Type="http://schemas.openxmlformats.org/officeDocument/2006/relationships/viewProps" Target="viewProps.xml"/>
  <Relationship Id="rId12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4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BEHAVIORAL HEALTH 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7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2024-11-22T19:52:24Z</dcterms:created>
  <dcterms:modified xsi:type="dcterms:W3CDTF">2024-11-22T19:52:24Z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