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181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6403_ca_object_representations_media_48_large1.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3644_ca_object_representations_media_2740_large2.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FEDERAL&25T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izabeth Allen Sopris Memorial; Sundial and Flagpole (192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Sopris Memorial (a stone seat, a pool, and a small statue of a boy at whose feet is a bronze sundial) was another gift to Denver by S. T. Sopris in memory of his mother Elizabeth Ellen Sopris, in 1925. The memorial is just west of the pavilion, although the pool began to leak and is now a flower bed.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Que Viva Paco (202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Que Viva Paco honors Francisco “Paco” Sanchez, who in 1954 launched Denver’s first Spanish language radio station. The artwork consists of three stainless-steel music records, approximately five feet in diameter, painted in the colors of the United States and Mexican flags. The disks represent the Mexican and Latin music Paco would “spin” over the local airwav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29">
  <a:themeElements>
    <a:clrScheme name="Theme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2024-11-22T14:25:43Z</dcterms:created>
  <dcterms:modified xsi:type="dcterms:W3CDTF">2024-11-22T14:25:43Z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