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presProps" Target="presProps.xml"/>
  <Relationship Id="rId1384" Type="http://schemas.openxmlformats.org/officeDocument/2006/relationships/viewProps" Target="viewProps.xml"/>
  <Relationship Id="rId1385"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65208470"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7.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3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3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33.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34.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35.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36.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37.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38.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39.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8.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40.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41.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42.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43.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44.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4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4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4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4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4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9.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5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5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5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5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5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55.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0.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5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5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5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5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60.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1.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61.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6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6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6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6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6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6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2.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6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6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7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7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7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7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7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7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3.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76.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77.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78.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7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8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8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8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8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84.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85.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86.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87.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88.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8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9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9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9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9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9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9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9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9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9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9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70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70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70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70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70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70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0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0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70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70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1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71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71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71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71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71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4.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71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71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71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1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72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2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2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2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2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5.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2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2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2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2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29.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30.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1.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32.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33.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6.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34.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35.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36.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37.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38.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39.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40.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41.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42.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43.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7.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44.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45.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46.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47.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48.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49.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50.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51.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52.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53.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8.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54.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55.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56.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57.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58.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59.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60.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61.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62.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63.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9.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64.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65.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66.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67.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68.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69.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70.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71.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72.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7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0.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74.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75.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76.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77.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78.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79.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80.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81.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82.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83.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1.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84.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85.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86.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87.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88.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89.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90.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9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9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2.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9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9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9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9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9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9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80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80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0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80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3.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80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80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80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80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0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0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1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1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1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81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4.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1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1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81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81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1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20.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21.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22.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23.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5.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24.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25.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26.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27.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28.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9.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30.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31.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32.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3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6.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3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3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3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3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3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3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4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4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4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4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7.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4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4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4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4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5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5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5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5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8.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5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5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56.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57.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58.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59.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60.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61.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62.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63.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109.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64.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65.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66.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67.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68.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6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7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7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73.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0.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74.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75.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76.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77.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78.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79.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80.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81.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82.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83.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1.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84.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85.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86.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87.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88.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9.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9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9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9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9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2.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9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9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9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9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9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9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90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0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90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90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3.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90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90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90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90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90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0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91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91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91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91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4.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1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91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91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91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91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91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2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2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2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2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5.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2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2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2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2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2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2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3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3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3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3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6.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3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35.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36.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37.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38.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39.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40.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41.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42.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43.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7.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44.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45.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46.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47.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48.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49.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50.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51.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52.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53.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8.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54.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55.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56.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57.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58.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59.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60.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61.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62.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63.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9.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64.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65.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66.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67.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68.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69.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70.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71.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72.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73.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0.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74.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75.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76.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1.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2.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6.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7.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8.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5.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8.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9.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0.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1.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2.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3.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4.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5.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6.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7.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9.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1.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2.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3.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4.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5.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6.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7.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8.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4.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5.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6.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7.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8.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0.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1.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2.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3.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4.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5.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6.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7.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8.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9.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0.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1.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2.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3.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4.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5.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6.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7.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0.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4.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5.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7.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8.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9.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1.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2.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3.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4.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5.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6.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4.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5.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3.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2.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0.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4.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5.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0.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1.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2.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2.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5.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6.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7.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8.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9.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0.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1.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2.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0.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1.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2.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3.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4.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5.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6.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7.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8.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9.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0.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1.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2.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3.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4.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5.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7.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8.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7.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8.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9.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0.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3.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4.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5.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6.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7.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8.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69.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0.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1.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2.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6.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8.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9.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0.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1.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2.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3.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4.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5.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6.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7.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8.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89.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0.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1.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2.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3.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4.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5.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6.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7.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8.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99.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0.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1.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2.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3.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4.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5.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6.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7.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8.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09.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0.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1.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2.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3.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4.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5.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516.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7.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8.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19.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0.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1.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2.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3.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7.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8.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29.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0.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1.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532.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53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9.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540.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541.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42.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543.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544.jpg"/>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545.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546.jpg"/>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547.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549.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550.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551.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552.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553.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554.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555.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556.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57.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58.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59.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560.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561.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7.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8.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9.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8.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9.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62.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63.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64.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65.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66.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67.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68.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69.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70.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71.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72.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73.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7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7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7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7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7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7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8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8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8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8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8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8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8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8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8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8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9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9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9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9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9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9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9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9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9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9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0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601.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602.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603.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604.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605.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606.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60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0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60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610.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611.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612.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1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61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1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616.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17.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18.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619.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620.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621.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22.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23.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24.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25.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26.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27.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28.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29.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3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st of César E. Chávez (2015.1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removal of public art and memorials dedicated to César Chávez follows a series of highly disturbing allegations of sexual abuse including a statement by labor leader and co-founder of the National Farm Workers Association Dolores Huerta. These actions reflect a commitment by the City of Denver to supporting survivors and a decision that his legacy is no longer compatible with the values of public honor.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1380</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2026-04-14T18:43:12Z</dcterms:created>
  <dcterms:modified xsi:type="dcterms:W3CDTF">2026-04-14T18:43:12Z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