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presProps" Target="presProps.xml"/>
  <Relationship Id="rId8" Type="http://schemas.openxmlformats.org/officeDocument/2006/relationships/viewProps" Target="viewProps.xml"/>
  <Relationship Id="rId9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49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ELK EDUCATION CN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INSPIRATION PARK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AND CREE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4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2024-09-19T01:17:33Z</dcterms:created>
  <dcterms:modified xsi:type="dcterms:W3CDTF">2024-09-19T01:17:33Z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