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317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ELK EDUCATION C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E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2024-11-09T01:24:28Z</dcterms:created>
  <dcterms:modified xsi:type="dcterms:W3CDTF">2024-11-09T01:24:28Z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