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5502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piration Point Park is steeped in Denver&#39;s history and has been dynamically used since before Colorado achieved statehood and continues to serve the community today. The sculpture, titled &#39;Dynamic,&#39; celebrates the historical significance of the land and its people across generations and into the fu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lver Lining (IN PROGRESS_MOTHERSHIP 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THEODORA HOTEL Ex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Duplicate] (IN PROGRESS_THEODORA HOTEL Int)]]></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2025-02-26T01:38:58Z</dcterms:created>
  <dcterms:modified xsi:type="dcterms:W3CDTF">2025-02-26T01:38:58Z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