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51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2024.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 Earth; Community (IN PROGRESS_SLOAN'S LAKE)]]></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2025-03-04T09:00:28Z</dcterms:created>
  <dcterms:modified xsi:type="dcterms:W3CDTF">2025-03-04T09:00:28Z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