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89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104_ca_object_representations_media_101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Red Rocks) (2003.37.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William Stockman 1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William Stockman 2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William Stockman 3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William Stockman 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2024-11-09T17:17:17Z</dcterms:created>
  <dcterms:modified xsi:type="dcterms:W3CDTF">2024-11-09T17:17:17Z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