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4242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266_ca_object_representations_media_180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vans Bridge Project (UAF.2018.1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2024-12-28T17:46:07Z</dcterms:created>
  <dcterms:modified xsi:type="dcterms:W3CDTF">2024-12-28T17:46:07Z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