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395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863_ca_object_representations_media_2733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9340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ows (2020.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tist Patrick Marold used stone and steel to create arching lines of light and space, complementing and enhancing how the public sees and engages with the landscape. With additional funding from The Park People, this artwork at Cranmer Park was created to enhance the panoramic perspectives of the front range and sky. Located on the eastern edge of the park, trees line public passageway from the neighborhood and frame the artwork for visitors.
Artist&#39;s Statement:
My intention with "Bows" was to draw arching lines of reflected light through space, complementing, and enhancing how the public sees and engages with the landscape. Cranmer Park is a uniquely situated public space located in the Hilltop neighborhood of Denver, where the viewer can experience wide panoramic perspectives of the front range and sky. The "Bows" are located on the eastern edge of the park, where there are trees and a public passageway from the neighborhood into the park, framing the artwork and particular western perspectives. The eastern public stretches of lawn are ideal for weekly volleyball and croquet tournaments, sunbathing and marching band practice. The art is intended to encourage the people of Denver to make way to this often overlooked end of Cranmer Park and to crank their boom boxes in the name of peace, love and equality.]]></a:t>
            </a:r>
          </a:p>
        </p:txBody>
      </p:sp>
    </p:spTree>
  </p:cSld>
  <p:clrMapOvr>
    <a:masterClrMapping/>
  </p:clrMapOvr>
</p:sld>
</file>

<file path=ppt/theme/theme1.xml><?xml version="1.0" encoding="utf-8"?>
<a:theme xmlns:a="http://schemas.openxmlformats.org/drawingml/2006/main" name="Theme37">
  <a:themeElements>
    <a:clrScheme name="Theme3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2024-11-22T20:34:45Z</dcterms:created>
  <dcterms:modified xsi:type="dcterms:W3CDTF">2024-11-22T20:34:45Z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