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271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716_ca_object_representations_media_8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ridescent Cloud (2014.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t for the south arrival plaza at the Denver Museum of Nature and Science’s new educational wing draws on museum exhibits about light, optics and minerals, combining them with the dynamic Colorado sunlight to create an embodied aesthetic experience. The main feature, “Iridescent Cloud,” is a suspended sculpture built from hundreds of tetrahedral clear acrylic prisms woven into a web of mirrored stainless steel rods in a design loosely derived from the molecular structure of hexagonal quartz crystals. As sunlight shines on the prisms, they sparkle with iridescent colors that move across the sculpture as one walks around it. Leading up to the plaza is a 270 foot-long glass lithocrete paving arc that transitions through all the colors of the visible light spectrum and terminates in a pyrite specimen set in a blackened bronze “pot of gold,” a treasure for children to discover at the end of the rainbow.]]></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93">
  <a:themeElements>
    <a:clrScheme name="Theme9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2024-11-22T20:13:58Z</dcterms:created>
  <dcterms:modified xsi:type="dcterms:W3CDTF">2024-11-22T20:13:58Z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