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28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9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6.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7.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8.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9.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700.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1.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3.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8.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2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3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4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5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6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7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8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9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0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4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5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6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88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9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9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90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8.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9.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30.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6.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8.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9.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50.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1.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2.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5.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6.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34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4.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5.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6.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7.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8.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9.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50.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1.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2.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3.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4.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8.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9.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60.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1.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2.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3.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4.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5.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6.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7.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8.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9.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70.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1.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2.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3.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4.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5.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6.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7.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8.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9.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80.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2.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3.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4.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5.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6.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7.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8.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9.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90.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1.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2.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3.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4.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8.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9.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400.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9.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10.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1.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2.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3.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4.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5.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6.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7.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8.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9.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20.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1.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2.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5.jpg"/>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6.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5.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7.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4.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5.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7.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8.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4.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7.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9.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60.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1.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2.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3.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4.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5.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6.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7.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8.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9.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70.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1.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2.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3.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4.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5.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6.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7.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2.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3.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4.jpg"/>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6.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7.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8.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9.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90.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1.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2.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3.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4.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8.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9.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0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1.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4.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5.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9.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10.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3.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4.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6.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7.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8.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9.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20.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1.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2.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3.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4.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8.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3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3.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4.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40.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2.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6.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7.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8.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9.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50.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1.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9.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1.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1.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30.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4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3.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4.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5.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6.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7.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8.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9.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60.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1.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2.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3.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8.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9.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70.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1.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2.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3.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8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2025-02-17T04:29:13Z</dcterms:created>
  <dcterms:modified xsi:type="dcterms:W3CDTF">2025-02-17T04:29:13Z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