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6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644_ca_object_representations_media_27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e Viva Paco (202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Que Viva Paco honors Francisco “Paco” Sanchez, who in 1954 launched Denver’s first Spanish language radio station. The artwork consists of three stainless-steel music records, approximately five feet in diameter, painted in the colors of the United States and Mexican flags. The disks represent the Mexican and Latin music Paco would “spin” over the local airwav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2025-03-04T12:07:23Z</dcterms:created>
  <dcterms:modified xsi:type="dcterms:W3CDTF">2025-03-04T12:07:23Z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