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01868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028_ca_object_representations_media_7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8_ca_object_representations_media_93_large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80_ca_object_representations_media_97_large1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63_ca_object_representations_media_936_large1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69_ca_object_representations_media_2191_large12.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50_ca_object_representations_media_102_large13.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28_ca_object_representations_media_109_large14.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86_ca_object_representations_media_3462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51_ca_object_representations_media_116_large16.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175_ca_object_representations_media_2833_large17.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93_ca_object_representations_media_8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71_ca_object_representations_media_1002_large18.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79_ca_object_representations_media_994_large19.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8_ca_object_representations_media_1003_large2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933_ca_object_representations_media_2666_large2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46_ca_object_representations_media_129_large2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845_ca_object_representations_media_130_large2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8_ca_object_representations_media_3204_large24.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91_ca_object_representations_media_139_large25.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585_ca_object_representations_media_141_large26.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449_ca_object_representations_media_81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04_ca_object_representations_media_143_large27.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209_ca_object_representations_media_144_large28.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79_ca_object_representations_media_1040_large2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08_ca_object_representations_media_1122_large3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224_ca_object_representations_media_146_large31.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2_ca_object_representations_media_8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77_ca_object_representations_media_8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53_ca_object_representations_media_84_large6.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180_ca_object_representations_media_88_large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53_ca_object_representations_media_2152_large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43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garian Freedom Monument (1968.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emorial depicts a bronze figure emerging from a curtain set atop an inscribed concrete stele set into a pad ornamented with metal candle holders.The sculpture shows a young mans body desperately trying to break through a symbolic curtain but is restrained by it. The figure expresses the human aspiration for liberty and the will to surv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197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amily (197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onze sculpture features the figures of a woman and man holding a child. The woman's right arm is around the waist of the man, and the man's left arm is around the woman. The simplified forms face the entrance of the hospital. They are standing on an exposed aggregate concrete bas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emotive Tower #6 (197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st&#39;s Statement:
My artistic interest in motion is based upon my knowledge and understanding of macro and micro cosmic relationships of time, space and motion. I am fascinated by nature, the motions of clouds and plants in the air; birds and bugs flying, hopping and crawling; fish swimming, water falling, flowing, freezing, thawing; the sun, moon, plants and stars tied in their dance by kinetic and static energies; and the knowledge of unseen, but known, motions of microscopic and atomic activities all interratlated in an eternal birth, life, death, and rebirth cycle. 
I am fascinated by man-made mechanical, quasimechanical and electrochemical time, space, motion as I am by the dynamic and energetic activities of nature. All this constantly colors my personality and affects my ego. I incorporate my deep awareness of the simple nature of complex existence into my understanding of man&#39;s efforts and success in controlling nature. 
The anemotive kinetic series of sculptures is my best effort to make a simple non-verbal statement about me-us and all th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yes on the Park (197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urtis-Mestizo Park mural is a bold reflection of the surrounding community. Represented are four faces that depict a diverse group of people who are each wearing a pair of sunglasses. The sunglasses symbolize unity and summer recre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ature Fountain (197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piction of the Rocky Mountain landscape, "Feature Fountain" is located in the Denver Botanic Gardens. It can be found in the south end of the park near the Scripture Gardens. The fifteen foot tall fountain was created with four plyons. Each pylon has a fountain which spills over 1000 gallons of water per minute into the water system. An Egyptian motif is consistent with the definition of a pylon in the Merriam-Webster Dictionary, "a massive gateway especially an Egyptian one flanked by flat topped pyrami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dictorian (1972.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ledictorian", also known as "Redwood", is an abstract tree form constructed of wood and metal. The piece is composed of two fan-like shapes made from wood slats bolted to two metal posts. The wood slats are wrapped with sheet metal so only the end grains of the board are exposed. The wood slats are painted a dark 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umont Fountain (1974.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culpture was one of 17 works commissioned to beautify downtown Denver traffic islands. The idea for the project originated in Nov. 1971 at meetings with The Park People and the I-25 Artists' Alliance. Models were submitted in July 1972. The sculpture was fabricated by the William Joseph; the top and bottom pieces were cast by Fedde Bronz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orange and blue) (197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rtist, Gerald Cross, joined the CU-Boulder faculty in 1960, as an instructor of design in the fine arts, architecture and environmental design departments. In 1966, he was named head of the design program. His silkscreen graphic prints were featured in a solo show on campus and he exhibited his art, particularly prints that paid homage to the severe mathematics of 1970s minimalist art. Mr. Cross&#39;s best-known piece is this abstract sculpture of oxidized steel and blue Plexiglas cubes, which is located in a small park near the intersection of Speer Boulevard and West Colfax.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Trees I) (197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of two pieces in this series. Untitled (Trees I) is located on Colfax Avenue, east of Bannock Street, in front of McNichols Civic Center Building in Civic Center Park. Untitled (Trees II) is also located on Colfax Avenue, approximately 1/4 mile west, near Colorado Convention Center. 
These pieces are both tree forms made of steel pipe of various diameters, all welded vertically and attached laterally to a center trunk which is composed of thicker pipe. Each tree stands independent of the others and has a different compositional form, although constructed in the same manner. All of the pipes are cut at 45 degree angles and vary in size from about one to three feet and give the feeling of leaves as they are stacked in three dimensions. The trunk is welded to a square plate which is bottled to cement in the ground. There are voids produced by the meandering pipes that allow the viewer to  see through each tree. All steel is intentionally rusted.
These works were commissioned by Denver&#39;s "Art in the City Program," an initiative to have art placed near or in traffic medians. The sculptures were funded by the City, with a matching grant from the National Endowment for the Ar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Trees II) (1975.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of two pieces in this series. Untitled (Trees I) is located on Colfax Avenue, east of Bannock Street, in front of McNichols Civic Center Building in Civic Center Park. Untitled (Trees II) is also located on Colfax Avenue, approximately 1/4 mile west, near Colorado Convention Center. 
These pieces are both tree forms made of steel pipe of various diameters, all welded vertically and attached laterally to a center trunk which is composed of thicker pipe. Each tree stands independent of the others and has a different compositional form, although constructed in the same manner. All of the pipes are cut at 45 degree angles and vary in size from about one to three feet and give the feeling of leaves as they are stacked in three dimensions. The trunk is welded to a square plate which is bottled to cement in the ground. There are voids produced by the meandering pipes that allow the viewer to  see through each tree. All steel is intentionally rusted.
These works were commissioned by Denver&#39;s "Art in the City Program," an initiative to have art placed near or in traffic medians. The sculptures were funded by the City, with a matching grant from the National Endowment for the A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ue, yellow cube) (1968.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light blue box) (1975.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arts to this sculptural work, in front of the library, inside the library and behind the librar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gold pieces) (1975.5.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eral Pulaski Monument (1976.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onument was unveiled and dedicated to the people of Denver, Colorado in commemoration of the 200th anniversary of American independence. The towering gray and rose granite monument pays tribute to six eminent Poles: General Kazimierz Pulaski, General Tadeusz Kosciuszko, Maria Sklodowska Curie, Ignacy Jan Paderewski, Mikolaj Kopernik and Fryderyk Chopin. Inscription: "In Tribute to eminent Poles who, through genius, wisdom, invention and struggle for freedom, served humanity. Dedicated July 4, 1976 by the Polish community of Denv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sado, Presente, Futuro (197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nver artist Carlota Espinoza painted this 20-foot mural. The work was commissioned by the Friends of the Denver Public Library and was presented to the Byers Branch Library in October of 1975. The work was designated an official Centennial-Bicentennial project. 
Artist&#39;s Statement:
"An awareness of the depth of man and his civilizations makes me feel the need for a measure, a definition that embraces both the past and the onrushing future. I want to share through my art as much as there is to be seen and felt, as much as my brush will allow. &#39;Pasado, Presente, Futuro&#39; embraces a history of everyman, for history belongs to everyone.
&#39;Pasado, Presente, Futuro&#39; blends myth and reality, dream and truth. It is a story of a people: Chicano! It is a story of a people&#39;s romance with history, from Aztec empires, through Spanish imperialism, from alienation to the struggle to re-win a people&#39;s identity, pride and future. In brilliant bursts of highlight, the sweep of human experience that is uniquely Chicano unfolds in this mural. The human lives of yesterday are the grandparents of us today. We are the parents of our children tomorrow. The past, present, future are one blood: Chicano!"
- Carlota Espinoz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ntinel (1977.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lma (1978.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ymbolism in this mural reflects the soul of the Westside community. The sun radiates behind the silhouetted city, while an eagle embraces two female faces, one representing the moon and the other, earth. A contemporary figure portrays the strength of our youth, on his shirt, the Mestizo symbolizes the mixture of Spanish, Indian and Mexican descent. The ancient indigenous figure holds two vessels bearing a constantly burning flame conveying the vitality of cultural energy. Clutched in the claws of the eagle, a human fetus and skull, symbolizing both life and death. Perched on the braid of the female figures, an outstretched butterfly represents rebirth. Emerging below, an ear of maize signifies fertility and prosperity."
- Emanuel Martine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s Guardian Angel (1979.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inite Energy (198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finite Energy" is a bronze sculpture created by Mexican artist, Victor M. Contreras in 1980 and restored in 2005. Its home is under the glass archway of the Denver Performing Arts Complex Galleria near the Boettcher Concert Hall and the Helen Bonfils Theatre Complex.
The artist has interpreted the work in two ways. In 2000 he revealed visual and narrative references, noting, “This sculpture was inspired by two white ‘mariposas’ [butterflies] in flight, which ancient Indian Mexican legends say are souls coming back to comfort their belov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Miner (198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life size miner sits on a rock facing the south with his hand on his knee and a pick in his other hand. He sits in front of a semi-circle background that depicts the Rocky Mountains behind hi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cripture Gardens (198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cripture Gardens is a contemplative space to enrich the soul through interaction with natu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hite) (1968.6.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71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amilia Cósmica (198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Familia Cosmica" by Jerry Jaramillo, Al Sanchez, Carlos Sandoval and Stevon Lucero was painted in 1980 at La Familia Recreation Center. The mural explores the concept of La Raza Cósmica, the convergence of ethnic groups, by Mexican philosopher, secretary of education, and 1929 presidential candidate José Vasconcelos. Claiming that social Darwinist and racialist ideologies were only created to justify ethnic repression, Vasconelos&#39; theory envisioned a future amalgamation of all the races in the world with no respect to color. Along with several figures, the mural depicts the ocean stretching far into the celestial sp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the Library (19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Barry Rose's words: "At the Library" was created with students at Cole Junior High School. Each student sculpted a library book. I filled in with enough to make the rest we needed. I made molds of each and glazed them uniquely, and that was the original projec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work is hanging in the lobby of the Denver Performing Arts; Boettcher Concert Hall. The working with it's colors; red, green and blue is suppose to be best seen at night, which most of the shows happen the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en Eagle (198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culpture by Thomas H. Dickson features a perched eag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neth Mackenzie MacIntosh (1982.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culpture by Dane Romberger features a bust of Kenneth Mackenzie MacIntosh and serves as a eulogy for his years of service on the Denver City Council. He was called "Mr. Denv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 Yar Park Memorial  (1983.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27-acre memorial park was designed by Lawrence Halprin and Satoru Nishita to commemorate the victims of the 1941-1943 Nazi massacre of Ukrainian Jews and others in Kiev.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od Bench) (1968.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Spire) (1968.8.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1968.9.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yellow semi-circle) (1968.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68, Roger Kotoske brought artists Robert Morris, Angelo di Benedetto, Richard Van Buren, Peter Forakis, Tony Magar, Dean Fleming, Robert Mangold and Wilbert Verhelst to Denver to create and install outdoor sculptures in Burns Park as part of the Denver National Sculpture Symposium.
This sculpture was created in place starting on 6/12/68 and finished in roughly four weeks. Students from area colleges assisted the artist. M.L. Foss of Denver, the Western Wood Products Association, American Plywood Association donated materials and Valis Colorado Paint Company donated the paint. 
In 2004, the sculpture was refabricated in concre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bstract line, dedicated to Martin Luther King, Jr.) (196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68, Roger Kotoske brought artists Robert Morris, Angelo di Benedetto, Richard Van Buren, Peter Forakis, Tony Magar, Dean Fleming, Robert Mangold and Wilbert Verhelst to Denver to create and install outdoor sculptures in Burns Park as part of the Denver National Sculpture Symposium
This piece was dedicated to Martin Luther King, J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71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ristopher Columbus (197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is bronze statue depicts a stylistic human form extending arms and legs in four directions - North, South, East and West. The statue is encircled by three spherical stainless steel rings representing the planet earth. 
Donated by Alfred P. Adamo and Anna Adamo in 1970.]]></a:t>
            </a:r>
          </a:p>
        </p:txBody>
      </p:sp>
    </p:spTree>
  </p:cSld>
  <p:clrMapOvr>
    <a:masterClrMapping/>
  </p:clrMapOvr>
</p:sld>
</file>

<file path=ppt/theme/theme1.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2024-11-09T16:43:45Z</dcterms:created>
  <dcterms:modified xsi:type="dcterms:W3CDTF">2024-11-09T16:43:45Z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