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5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587_ca_object_representations_media_140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purple, green, blue) (UAF.2011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partnered with Think 360 Arts and local students for this Brown Elementary School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2025-01-30T17:48:11Z</dcterms:created>
  <dcterms:modified xsi:type="dcterms:W3CDTF">2025-01-30T17:48:11Z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