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1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URBAN FARM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3">
  <a:themeElements>
    <a:clrScheme name="Theme9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2024-12-28T00:14:32Z</dcterms:created>
  <dcterms:modified xsi:type="dcterms:W3CDTF">2024-12-28T00:14:32Z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