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10_ca_object_representations_media_5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izzly's Last Stand (1930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ift, donated by John A. McGuire (Natural History Museum trustee and former editor of Outdoor Life Magazine)
Inscribed at the base of the figure: "Louis Paul Jones Sc. 1930, followed by his insignia a "P" inside a square. 
Secondary Inscription: Plaque on the back of the stone base: "When the grizzly is gone, We shall have lost the most sublime specimen of wild life that exalts the western wilderness" (John A. McGuire, Founder, Outdoor Life Magazine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ears (1965.1.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sculpture by Louis Paul Jones features bear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2024-11-23T04:27:14Z</dcterms:created>
  <dcterms:modified xsi:type="dcterms:W3CDTF">2024-11-23T04:27:14Z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