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7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4_ca_object_representations_media_99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eatrix Potter Characters (1989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aracters created by English children&#39;s author Beatrix Potter. Peter Rabbit. Mrs Tiggy-Winkle. Squirrel Nutki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2025-03-04T12:27:14Z</dcterms:created>
  <dcterms:modified xsi:type="dcterms:W3CDTF">2025-03-04T12:27:14Z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