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 id="259" r:id="rId6"/>
    <p:sldId id="260" r:id="rId7"/>
    <p:sldId id="261" r:id="rId8"/>
    <p:sldId id="262" r:id="rId9"/>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 Id="rId10" Type="http://schemas.openxmlformats.org/officeDocument/2006/relationships/presProps" Target="presProps.xml"/>
  <Relationship Id="rId11" Type="http://schemas.openxmlformats.org/officeDocument/2006/relationships/viewProps" Target="viewProps.xml"/>
  <Relationship Id="rId12"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61405"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3750_ca_object_representations_media_3532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6578_ca_object_representations_media_3542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50851_ca_object_representations_media_3531_large3.jpg"/>
</Relationships>

</file>

<file path=ppt/slides/_rels/slide4.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86228_ca_object_representations_media_3528_large4.jpg"/>
</Relationships>

</file>

<file path=ppt/slides/_rels/slide5.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4396_ca_object_representations_media_3556_large5.jpg"/>
</Relationships>

</file>

<file path=ppt/slides/_rels/slide6.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25657_ca_object_representations_media_3572_large6.jpg"/>
</Relationships>

</file>

<file path=ppt/slides/_rels/slide7.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33118_ca_object_representations_media_3530_large7.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The Good Point (2024.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672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nderstood (2024.1.2)]]></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omebody/Nobody (2024.1.3)]]></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Happiness  (2024.1.4)]]></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21957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igns of Life  (2024.1.6)]]></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3171825"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Mood (2024.1.7)]]></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24003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I See Neon Lights (2024.1.8)]]></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Eight whimsical, site-specific artworks along Broadway between 5th and Bayaud avenues were created by Jamie Pawlus. Titled “Happiness,” “I See Neon Lights,” “Mood,” “Signs of Life,” “Somebody/Nobody,” “The Good Point,” “Understanding” and “Understood,” the installations lead viewers along the corridor and inspire moments of contemplation and humor, underscoring the connection between passersby and the spaces they are inhabiting in the moment.
 ]]></a:t>
            </a:r>
          </a:p>
        </p:txBody>
      </p:sp>
    </p:spTree>
  </p:cSld>
  <p:clrMapOvr>
    <a:masterClrMapping/>
  </p:clrMapOvr>
</p:sld>
</file>

<file path=ppt/theme/theme1.xml><?xml version="1.0" encoding="utf-8"?>
<a:theme xmlns:a="http://schemas.openxmlformats.org/drawingml/2006/main" name="Theme60">
  <a:themeElements>
    <a:clrScheme name="Theme6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60">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60">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7</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2024-12-28T00:18:52Z</dcterms:created>
  <dcterms:modified xsi:type="dcterms:W3CDTF">2024-12-28T00:18:52Z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