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548983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THEODORA HOTEL Ext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3">
  <a:themeElements>
    <a:clrScheme name="Theme3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2025-01-10T01:46:02Z</dcterms:created>
  <dcterms:modified xsi:type="dcterms:W3CDTF">2025-01-10T01:46:02Z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