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686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135_ca_object_representations_media_263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362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 Wall Through La Alma  (UAF. 2016.1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t Street Mural created by youth in neighborhood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2026-05-13T11:00:45Z</dcterms:created>
  <dcterms:modified xsi:type="dcterms:W3CDTF">2026-05-13T11:00:45Z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