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8375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.00000000006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1143000"/>
          <a:chOff x="0" y="228600"/>
          <a:chExt cx="9144000" cy="1143000"/>
        </a:xfrm>
      </p:grpSpPr>
      <p:sp>
        <p:nvSpPr>
          <p:cNvPr id="1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[BLANK] (IN PROGRESS_ROCKY MTN LK PARK)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">
  <a:themeElements>
    <a:clrScheme name="Theme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2026-07-26T12:04:43Z</dcterms:created>
  <dcterms:modified xsi:type="dcterms:W3CDTF">2026-07-26T12:04:43Z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