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769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2166_ca_object_representations_media_917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7065_ca_object_representations_media_29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6403_ca_object_representations_media_4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4995_ca_object_representations_media_55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izabeth Allen Sopris Memorial (1906.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Sopris Memorial originally consisted of a bench statue and pool, however the is not filled in. The granite bench 179" long curves in at each end, ending in a pedestall the same height as the bench. These two pedestals each a have a bronze bracket of the top (these once held bronze fountains that are not gone). At the center of the bench is a granite pedestal (24"x24"x44") with the plaque mentioned before. The bronze sculpture, on the top of the pedestal consists of a 20"x20"2" bronze platform wiht a sundial. At the back left corner stands a full figure 34" nude by who&#39;s body is angles to the center of the platform and is slightly bent. His arms are stretched out at a 30 degree angle from his body. His is looking at his hands which once must have held something.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Ensign Fountain / National Humane Alliance Fountain (1907.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tween 1906 and 1912, the National Humane Alliance presented somewhere around 125 Horse Watering Troughs to cities and towns across the country, including Denver. Herman Lee Ensign, who died in 1899, dedicated his fortune to funding the National Humane Alliance in order to "spread about humanitarian ideas among the people." Such education, Ensign hoped, would instill in people "especially the young, ideas of humanity both to the lower animals and to each other." The fountains were produced in Vinalhaven, Maine, an island off the coast from Rockland. One of the fountains was relocated to a park in Derby, Connecticut; their community has a web page that offers great information and photographs of the fountains from across the country.
The Denver fountain is located in a small, paved triangle in the Civic Center District, where Colfax Avenue, Tremont Street, and 13th intersect. Although the fountain was refurbished in 2010, unfortunately, the fountain no longer work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izabeth Allen Sopris Memorial; Sundial and Flagpole (192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Sopris Memorial (a stone seat, a pool, and a small statue of a boy at whose feet is a bronze sundial) was another gift to Denver by S. T. Sopris in memory of his mother Elizabeth Ellen Sopris, in 1925. The memorial is just west of the pavilion, although the pool began to leak and is now a flower bed.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286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rtrait of Thomas Jefferson (1938.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ortrait of Thomas Jefferson.]]></a:t>
            </a:r>
          </a:p>
        </p:txBody>
      </p:sp>
    </p:spTree>
  </p:cSld>
  <p:clrMapOvr>
    <a:masterClrMapping/>
  </p:clrMapOvr>
</p:sld>
</file>

<file path=ppt/theme/theme1.xml><?xml version="1.0" encoding="utf-8"?>
<a:theme xmlns:a="http://schemas.openxmlformats.org/drawingml/2006/main" name="Theme50">
  <a:themeElements>
    <a:clrScheme name="Theme5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2024-11-23T00:23:46Z</dcterms:created>
  <dcterms:modified xsi:type="dcterms:W3CDTF">2024-11-23T00:23:46Z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