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68502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5.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688.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689.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690.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69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9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69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77.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94.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95.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696.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69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9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69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78.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70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70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70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703.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704.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70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70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707.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79.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708.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709.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710.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11.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712.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71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80.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71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71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71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71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71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71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72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72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2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81.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82.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72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72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725.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26.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72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72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72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3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73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73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73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3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3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73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73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73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73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74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74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74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74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74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74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4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74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4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74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5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75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5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75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75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5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75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6.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83.jpg"/>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75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75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75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76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6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76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76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6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6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6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6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76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77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77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77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77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7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7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77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84.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77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77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77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78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8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8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78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78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78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78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8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78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78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79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79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79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79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79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79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9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85.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79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79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9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80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80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80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0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86.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05.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806.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807.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87.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808.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809.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810.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11.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12.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813.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14.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5.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16.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817.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88.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818.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819.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20.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21.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22.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23.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24.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825.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26.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27.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828.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829.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30.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1.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832.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833.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834.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835.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836.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37.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89.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38.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9.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0.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41.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42.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843.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844.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45.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846.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47.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7.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90.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848.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849.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850.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851.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52.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853.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54.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5.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56.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857.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858.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859.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60.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861.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62.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63.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864.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865.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66.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67.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868.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869.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870.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71.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872.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873.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74.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875.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876.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877.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91.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878.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79.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880.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881.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82.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88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88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8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92.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88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8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88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9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89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9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89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89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89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89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93.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9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89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9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90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90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90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90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90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90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94.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90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90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908.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909.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910.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911.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912.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95.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913.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914.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1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1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1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1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1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2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2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96.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2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2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2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2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92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92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92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92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97.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930.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931.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932.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933.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934.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935.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936.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937.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8.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98.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939.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940.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941.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942.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943.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99.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944.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945.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46.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947.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948.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949.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950.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100.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101.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10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10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9.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104.jpg"/>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10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10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10.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10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10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10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110.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111.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112.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113.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114.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115.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116.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17.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118.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119.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20.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121.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122.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123.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124.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11.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125.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126.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127.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128.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129.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130.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131.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132.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133.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12.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134.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13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13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13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13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3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140.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41.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142.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143.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144.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145.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146.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147.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148.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149.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150.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13.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151.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152.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53.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154.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155.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156.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157.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158.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159.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160.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161.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162.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163.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164.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165.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166.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167.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168.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169.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170.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171.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172.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173.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174.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14.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175.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176.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77.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178.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179.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180.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181.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18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18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18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18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18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18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18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18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19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19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15.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19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193.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194.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195.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16.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196.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197.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98.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199.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200.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201.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02.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203.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204.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17.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205.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06.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207.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208.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09.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210.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18.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211.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212.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213.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214.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215.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216.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19.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217.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218.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19.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22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20.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221.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222.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223.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224.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21.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225.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226.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227.jpg"/>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228.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229.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30.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231.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232.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22.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33.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234.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235.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6.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237.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238.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3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24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23.jpg"/>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24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24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243.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244.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245.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246.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247.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248.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24.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49.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250.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51.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252.jpg"/>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253.jpg"/>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254.jpg"/>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255.jpg"/>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256.jpg"/>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257.jpg"/>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25.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258.jpg"/>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259.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60.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26.jpg"/>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261.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262.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263.jpg"/>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264.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265.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266.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267.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268.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2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269.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27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27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272.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273.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274.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2.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275.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276.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277.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278.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279.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80.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28.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281.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282.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283.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284.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285.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286.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287.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288.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289.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29.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290.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291.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292.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293.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294.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295.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296.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30.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297.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298.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299.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300.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301.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02.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303.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304.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31.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305.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306.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307.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308.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309.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310.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311.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312.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313.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314.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315.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316.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317.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318.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319.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320.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21.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322.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323.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324.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325.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326.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27.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28.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32.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32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3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33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33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33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33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33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336.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33.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337.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338.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339.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40.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341.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342.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343.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34.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344.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345.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346.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347.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348.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349.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35.jpg"/>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350.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351.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35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353.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354.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355.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36.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356.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357.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358.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359.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360.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361.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37.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362.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363.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364.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365.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366.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367.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368.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369.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70.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38.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371.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372.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373.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374.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75.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376.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377.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378.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379.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380.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81.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382.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383.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384.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85.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86.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387.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388.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39.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389.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390.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39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39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39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394.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395.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40.jpg"/>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96.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397.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398.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99.jpg"/>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400.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401.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402.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403.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41.jpg"/>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404.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405.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40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40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40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409.jpg"/>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4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410.jpg"/>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411.jpg"/>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412.jpg"/>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413.jpg"/>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4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414.jpg"/>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15.jpg"/>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416.jpg"/>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417.jpg"/>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418.jpg"/>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419.jpg"/>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3.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4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420.jpg"/>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421.jpg"/>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422.jpg"/>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423.jpg"/>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424.jpg"/>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425.jpg"/>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4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426.jpg"/>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427.jpg"/>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428.jpg"/>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429.jpg"/>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430.jpg"/>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431.jpg"/>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46.jpg"/>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432.jpg"/>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433.jpg"/>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434.jpg"/>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35.jpg"/>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436.jpg"/>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47.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437.jpg"/>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438.jpg"/>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439.jpg"/>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440.jpg"/>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441.jpg"/>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2.jpg"/>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43.jpg"/>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444.jpg"/>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48.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445.jpg"/>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446.jpg"/>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447.jpg"/>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448.jpg"/>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449.jpg"/>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450.jpg"/>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49.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451.jpg"/>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452.jpg"/>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453.jpg"/>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454.jpg"/>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455.jpg"/>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456.jpg"/>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457.jpg"/>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458.jpg"/>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0.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459.jpg"/>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460.jpg"/>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461.jpg"/>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462.jpg"/>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463.jpg"/>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1.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464.jpg"/>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465.jpg"/>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466.jpg"/>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467.jpg"/>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468.jpg"/>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469.jpg"/>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470.jpg"/>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471.jpg"/>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72.jpg"/>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473.jpg"/>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474.jpg"/>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475.jpg"/>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76.jpg"/>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477.jpg"/>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478.jpg"/>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79.jpg"/>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5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80.jpg"/>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481.jpg"/>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482.jpg"/>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483.jpg"/>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5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484.jpg"/>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485.jpg"/>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5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486.jpg"/>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487.jpg"/>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488.jpg"/>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489.jpg"/>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490.jpg"/>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91.jpg"/>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492.jpg"/>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493.jpg"/>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494.jpg"/>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5.jpg"/>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5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496.jpg"/>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497.jpg"/>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498.jpg"/>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499.jpg"/>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500.jpg"/>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5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501.jpg"/>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02.jpg"/>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503.jpg"/>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04.jpg"/>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505.jpg"/>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506.jpg"/>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507.jpg"/>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508.jpg"/>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509.jpg"/>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10.jpg"/>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511.jpg"/>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57.jpg"/>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512.jpg"/>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13.jpg"/>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514.jpg"/>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15.jpg"/>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16.jpg"/>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517.jpg"/>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518.jpg"/>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519.jpg"/>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520.jpg"/>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521.jpg"/>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522.jpg"/>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523.jpg"/>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524.jpg"/>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5.jpg"/>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26.jpg"/>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527.jpg"/>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28.jpg"/>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529.jpg"/>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530.jpg"/>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58.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531.jpg"/>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532.jpg"/>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533.jpg"/>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59.jpg"/>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534.jpg"/>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535.jpg"/>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6.jpg"/>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537.jpg"/>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60.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38.jpg"/>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539.jpg"/>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540.jpg"/>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541.jpg"/>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542.jpg"/>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543.jpg"/>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61.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44.jpg"/>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5.jpg"/>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46.jpg"/>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547.jpg"/>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48.jpg"/>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549.jpg"/>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550.jpg"/>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62.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551.jpg"/>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552.jpg"/>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553.jpg"/>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554.jpg"/>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555.jpg"/>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56.jpg"/>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557.jpg"/>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63.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58.jpg"/>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559.jpg"/>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560.jpg"/>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561.jpg"/>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562.jpg"/>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563.jpg"/>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564.jpg"/>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64.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565.jpg"/>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566.jpg"/>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567.jpg"/>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568.jpg"/>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569.jpg"/>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570.jpg"/>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571.jpg"/>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572.jpg"/>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573.jpg"/>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574.jpg"/>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65.jpg"/>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575.jpg"/>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576.jpg"/>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577.jpg"/>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578.jpg"/>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579.jpg"/>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580.jpg"/>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581.jpg"/>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582.jpg"/>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583.jpg"/>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584.jpg"/>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6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585.jpg"/>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586.jpg"/>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587.jpg"/>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588.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58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59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59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59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59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59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59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59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59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59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59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60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60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60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60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60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60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60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60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60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60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61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61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61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61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61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67.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61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1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1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61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1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620.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68.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621.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622.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62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2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625.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69.jpg"/>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26.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627.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628.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629.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30.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70.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631.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632.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633.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634.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635.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636.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63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63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63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71.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4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64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64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64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64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4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64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64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72.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64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4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65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65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65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65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65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65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65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73.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65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65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65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66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66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66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66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66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66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4.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66.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667.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668.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669.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670.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75.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671.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72.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673.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674.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675.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676.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67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67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6.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67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680.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681.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682.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683.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684.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685.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86.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687.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theme/theme1.xml><?xml version="1.0" encoding="utf-8"?>
<a:theme xmlns:a="http://schemas.openxmlformats.org/drawingml/2006/main" name="Theme30">
  <a:themeElements>
    <a:clrScheme name="Theme3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2024-11-27T00:52:26Z</dcterms:created>
  <dcterms:modified xsi:type="dcterms:W3CDTF">2024-11-27T00:52:26Z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