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presProps" Target="presProps.xml"/>
  <Relationship Id="rId121" Type="http://schemas.openxmlformats.org/officeDocument/2006/relationships/viewProps" Target="viewProps.xml"/>
  <Relationship Id="rId12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425085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913_ca_object_representations_media_294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711_ca_object_representations_media_1415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851_ca_object_representations_media_1236_large96.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552_ca_object_representations_media_1341_large97.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938_ca_object_representations_media_1251_large98.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545_ca_object_representations_media_1252_large99.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45_ca_object_representations_media_1248_large100.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2_ca_object_representations_media_3346_large101.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766_ca_object_representations_media_1339_large102.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000_ca_object_representations_media_1266_large103.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110_ca_object_representations_media_3165_large104.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21_ca_object_representations_media_1271_large105.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803_ca_object_representations_media_1854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50_ca_object_representations_media_1273_large106.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388_ca_object_representations_media_1239_large107.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310_ca_object_representations_media_1343_large108.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73_ca_object_representations_media_1340_large109.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506_ca_object_representations_media_1337_large110.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231_ca_object_representations_media_1272_large111.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128_ca_object_representations_media_1238_large112.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404_ca_object_representations_media_2039_large113.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085_ca_object_representations_media_1126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205_ca_object_representations_media_1127_large13.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343_ca_object_representations_media_1451_large1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760_ca_object_representations_media_1447_large15.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880_ca_object_representations_media_1913_large16.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120_ca_object_representations_media_1423_large1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264_ca_object_representations_media_1139_large1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755_ca_object_representations_media_30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826_ca_object_representations_media_1396_large1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213_ca_object_representations_media_1142_large2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968_ca_object_representations_media_1143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386_ca_object_representations_media_1958_large2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17_ca_object_representations_media_1928_large23.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72_ca_object_representations_media_1427_large24.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975_ca_object_representations_media_1931_large25.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797_ca_object_representations_media_1372_large26.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542_ca_object_representations_media_1434_large27.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116_ca_object_representations_media_579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433_ca_object_representations_media_1505_large28.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046_ca_object_representations_media_1160_large29.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714_ca_object_representations_media_1449_large30.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870_ca_object_representations_media_1165_large31.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826_ca_object_representations_media_1166_large32.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837_ca_object_representations_media_1167_large33.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373_ca_object_representations_media_1168_large34.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587_ca_object_representations_media_1400_large35.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544_ca_object_representations_media_1437_large36.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155_ca_object_representations_media_1438_large37.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55_ca_object_representations_media_869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830_ca_object_representations_media_1172_large38.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133_ca_object_representations_media_1173_large39.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533_ca_object_representations_media_1174_large40.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157_ca_object_representations_media_1175_large41.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932_ca_object_representations_media_1176_large42.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120_ca_object_representations_media_2233_large43.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703_ca_object_representations_media_3443_large44.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185_ca_object_representations_media_1182_large45.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36_ca_object_representations_media_1889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66_ca_object_representations_media_1445_large46.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80_ca_object_representations_media_2851_large47.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880_ca_object_representations_media_2631_large48.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10_ca_object_representations_media_2231_large49.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152_ca_object_representations_media_3164_large50.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95_ca_object_representations_media_1188_large51.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838_ca_object_representations_media_1217_large52.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10_ca_object_representations_media_2036_large53.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264_ca_object_representations_media_1200_large5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80_ca_object_representations_media_2037_large5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815_ca_object_representations_media_890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972_ca_object_representations_media_1202_large56.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675_ca_object_representations_media_1203_large57.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257_ca_object_representations_media_1204_large58.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989_ca_object_representations_media_1205_large59.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90_ca_object_representations_media_1206_large60.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67_ca_object_representations_media_1207_large61.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37_ca_object_representations_media_2046_large62.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11_ca_object_representations_media_1213_large63.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890_ca_object_representations_media_1214_large64.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533_ca_object_representations_media_1215_large65.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97_ca_object_representations_media_976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459_ca_object_representations_media_2047_large66.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533_ca_object_representations_media_2048_large67.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916_ca_object_representations_media_2049_large68.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36_ca_object_representations_media_2050_large69.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217_ca_object_representations_media_1961_large70.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4_ca_object_representations_media_2052_large71.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49_ca_object_representations_media_1411_large72.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39_ca_object_representations_media_1231_large73.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494_ca_object_representations_media_1228_large74.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514_ca_object_representations_media_1230_large75.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92_ca_object_representations_media_2789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13_ca_object_representations_media_1410_large76.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633_ca_object_representations_media_2061_large77.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811_ca_object_representations_media_2062_large78.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297_ca_object_representations_media_2064_large79.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510_ca_object_representations_media_2066_large80.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429_ca_object_representations_media_2067_large81.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861_ca_object_representations_media_2068_large82.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20_ca_object_representations_media_2069_large83.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788_ca_object_representations_media_1345_large84.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213_ca_object_representations_media_2915_large85.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47_ca_object_representations_media_1113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070_ca_object_representations_media_2072_large86.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13_ca_object_representations_media_2073_large87.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567_ca_object_representations_media_2074_large88.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485_ca_object_representations_media_2075_large89.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233_ca_object_representations_media_2076_large90.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634_ca_object_representations_media_25_large91.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983_ca_object_representations_media_1268_large92.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27_ca_object_representations_media_1229_large93.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187_ca_object_representations_media_1344_large94.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817_ca_object_representations_media_1234_large9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orado Vacationland (1991.1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ff the Wall (UAF.200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oughout the summer of 2009, Arts Street Youth Program conducted several youth workshops and created 18 murals panels displayed at La Alma/Lincoln Park.]]></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ty of the Sun  (UAF.2015.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No Longer on View *
This blue and gold mural along the Cherry Creek trail is a prayer mandala, with each of the painted lines representing a repeated prayer. Emphasizing the medium of time and intention, the mural includes an overwhelming number of interconnected white and gold lines. Reminiscent of a celestial night sky, the central gold geometric mandala radiates as a reflection of the Sun, surrounded by neighboring stars and the dark matter between. The central geometric mandala is based on Pythagorean mathematics, utilizing the ratio proportion of Phi, a proportion found everywhere in nature. According to the artist, Gemma Danielle, the mural could also be interpreted as the self being represented by the central gold mandala, with all the surrounding golden circles representing the people in our network of connections.
During the mural&#39;s creation, Gemma Danielle conducted a sound performance on the Full Moon Total Lunar Eclipse.
"City of the Sun" was recognized by Americans for the Arts Public Art Network (PAN) Year in Review in 2016. The Year in Review annually recognizes outstanding public art projects that represent the most compelling work for the year from across the country and beyond. Two or more public art professionals serve as jurors to review hundreds of project applications and select up to 50 projects to highlight the most compelling public artworks. The PAN Year in Review is the only national program that specifically recognizes public art projects. Read more.
[vimeo src=https://player.vimeo.com/video/178254948]
Read more about the mural in a Colorado Public Radio story.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0287000" cy="4572000"/>
          <a:chOff x="0" y="228600"/>
          <a:chExt cx="10287000" cy="4572000"/>
        </a:xfrm>
      </p:grpSpPr>
      <p:pic>
        <p:nvPicPr>
          <p:cNvPr id="1" name="" descr="Image"/>
          <p:cNvPicPr>
            <a:picLocks noChangeAspect="1"/>
          </p:cNvPicPr>
          <p:nvPr/>
        </p:nvPicPr>
        <p:blipFill>
          <a:blip r:embed="rId2"/>
          <a:stretch>
            <a:fillRect/>
          </a:stretch>
        </p:blipFill>
        <p:spPr>
          <a:xfrm>
            <a:off x="457200" y="1371600"/>
            <a:ext cx="982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ming Birds (UAF.2015.97)]]></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 Things Must Pass (UAF.2015.98)]]></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05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black and white flower design with blue columbine) (UAF.2015.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work No Longer on View*]]></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ntana Tanager (UAF.2016.1)]]></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contemporary colorful shapes)  (UAF.201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work No Longer on View*
This mural was designed to inspire the youth in Denver by encouraging them to follow their artistic passions and bring color into their everyday lives.
Oliver Vernon was born in New York in 1972. He received his BFA from Parsons School of Design in 1995, and currently lives and works in Northern California. He has exhibited his work in cities all across the United States, including New York, Los Angeles, Seattle, San Francisco, San Diego, Washington DC, Denver and Chicago, and has also shown in the UK, Italy, France, and Canada. His work is part of numerous collections, including the Microsoft Corporation and the Metropolitan Museum of Art.
Visually, Oliver Vernon’s paintings draw upon an incredibly varied pool of influences, from abstract expressionism, to post-pop surrealism and the polished finish of figurative realism.]]></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08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nver rules everything around me  (UAF.2016.3)]]></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amount (UAF.201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No Longer on View *
The "Paramount" murals on Cherry Creek revisit the history of humanity in America and its relationship with nature. For the two murals framing both sides of the Broadway bridge, Alexander Orion, an internationally recognized artist from Brazil, used a forced perspective technique that distorts paintwork to create an optical illusion when viewed diagonally from the bicycle trail. 
A child surrounded by Native American patterns is shown on either side of the bridge, relating the artwork directly to the river and its banks, in order to revisit humanity’s relationship with nature. Orion chose these walls for his murals because they stake out a natural boundary between the creek and a city produced by a civilizing process. "The river environment was a great source of inspiration," he says. "The history of this place comes from this river where native peoples came together or traveled. Settlers arrived here; battles were fought here; people lived and died here. It is the origin of everything. The city arose from this place and now the river is an oasis hemmed in by asphalt and high walls securing the city."
Having worked on walls around the world for more than 22 years, Orion was struck by the peace and quiet of Cherry Creek, hence his decision to highlight the paradox between walls and river, and between nature itself and the landscape controlled by civilizing forces. Feeling that “we are losing touch with Earth, our origin,” he decided to revisit aspects he sees as paramount. “Painting children harkens back to the earliest periods of humanity’s existence. Native Americans were the first inhabitants of this land. We are all part of this civilization and we all contribute to what we call evolution, but to find a truly evolutionary path, I believe we must revisit our history to redeem ourselves from the barbaric crimes that were committed against Nature and human beings. We must recognize ourselves in our relationship with Natur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rk Dark Dark (UAF.201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rk Dark Dark” is a constructed, three-dimensional mural inset into a vertical garden that is meant to help create a social economy through the sharing and harvesting of food at The Temple building as well as Curtis Park and Five Points. The mural depicts what is meant to be a trickster spirit emerging from the ether and acting as guardian to the garden. The arms of a larger deity are poised to drag him out of this existence and back from where he came.
“Dark Dark Dark” (Temple Living Wall) utilizes experimental modular hexagonal planter boxes to create a garden. The boxes are arranged so as to be accessible from the sidewalk. Each of the planter boxes is inset with painted and layered wood. The pieces were constructed, painted and then assembled.
Artist&#39;s Statement:
Imagine a living wall full of light and life, dozens of plant varieties from Colorado’s indigenous ecology, sustainable material elements engraved with geometric forms that reflect the religious history of The Temple, edible landscapes and painted iconography, where a sidewalk becomes a forest path glowing with the soft magic of a twilight garden.]]></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609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lla Park Mini Mart Mural (UAF.2016.6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Charles Recreation Center  (UAF.200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YNIG held summer sessions for youth leading to the creation of a mural along a fence line at St. Charles Recreation Center.]]></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ugh Love (UAF.2016.8)]]></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abstract figure) (UAF.201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No Longer on View *
This pair of murals by Michael Gadlin form one work along the Cherry Creek Trail.]]></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2868275" cy="5943600"/>
          <a:chOff x="0" y="228600"/>
          <a:chExt cx="12868275" cy="5943600"/>
        </a:xfrm>
      </p:grpSpPr>
      <p:pic>
        <p:nvPicPr>
          <p:cNvPr id="1" name="" descr="Image"/>
          <p:cNvPicPr>
            <a:picLocks noChangeAspect="1"/>
          </p:cNvPicPr>
          <p:nvPr/>
        </p:nvPicPr>
        <p:blipFill>
          <a:blip r:embed="rId2"/>
          <a:stretch>
            <a:fillRect/>
          </a:stretch>
        </p:blipFill>
        <p:spPr>
          <a:xfrm>
            <a:off x="457200" y="1371600"/>
            <a:ext cx="12411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pop art, colorful cartoon characters)   (UAF.201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work No Longer on View*
Antonie Tavaglione, a.k.a. TAVA, created this colorful pop art mural along Cherry Creek Trail with help from Yiannis Bellis and Chuck Krausz, a.k.a. Emit. The mural depicts several well-known cartoon and comic book characters as well as Andy Warhol.]]></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mo & Matthieu (UAF.2017.3 )]]></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work No Longer on View* 
This Cherry Creek Trail mural stretches a full block and features several faces and leaf patterns, as well as a mountain landscape.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abstract flowing waves in blue, white and yellow) (UAF.201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is situated on either side of a staircase leading to the Cherry Creek Bike Trail at 11th Avenue and Speer Boulevard.
Artist&#39;s Statement:
The mural features a cosmic landscape with a handful of stardust patterns flowing from one end of the design to the other, with several dragon characters flying through the environment. The design has an otherworldly quality, with balanced, repetitive shapes and forms flowing throughout the composition, and playful characters flying through the scene.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tzal (UAF.201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mural&#39;s design was based on the Prodigy Coffee icon, which is a Quetzal bird. The mural also includes jungle foliage and incorporates a variety of color wrapping around the building. Volunteers from the coffee shop assisted in the creation of this mural.]]></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black and white abstract figures) (UAF.2017.11)]]></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14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ooming Wall (UAF.2019.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work No Longer on View*
From the artist: The main goal of my mural is to bring more nature into our city lives by beautifying the concrete walls with floral and natural elements. Flowers as symbols of rebirth, hope and spring, without a doubt, inspire people to be kinder. Nature helps people look at their lives with more gratitude and brings harmony to day-to-day life. My mural makes the corner of the trail a piece of paradise, blooming there all year around, instead of gray graffiti walls that were there befor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mmer of Reading: Be Creative/Express Yourself (UAF.2009.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was created through student workshops at Denver Public Library's Summer Reading Program and Think 360 Ar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eo Parker Robinson: Green Technology Summer Institute of Service Youth Program - 2009 (UAF.200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was created through a summer program with Cleo Parker Robinson Dance. Their summer institute targeted the North East Park Hill Neighborhood, engaging youth in a range of activities and projects designed to build and enhance value for the neighborhoods and communities where the students reside, work and pla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7543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Elementary School (abstract; sun, flowers, geometric designs) (UAF.200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rth Quenzer, Denver Public School teacher, and local artist Jeremy Ulibarri (JOLT) created a mural program with students at Brown Elementary Schoo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S.H. (Friends Respecting Everyone’s Success through Hip-Hop) (UAF.200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E.S.H. (Friends Respecting Everyone’s Success through Hip-Hop) created this mural in Rishel Middle School neighborhood, working with students from Rishel Middle School, Valverde Elementary and Kipp High School.
Through the graffiti/aerosol art element section of the curriculum, the F.R.E.S.H. program also provided participants, family members and community members opportunities to learn about an expressive art, how it affects the community, and how the larger world is affected by the interpretation of graffiti as an art and as a crime.
Beyond the invaluable lecturing and anecdotal conversations that occurred between staff and participants, the participants had many opportunities to create, improve and cultivate and exhibit their artistic abiliti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xum Park  (UAF.200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at Axum Park was painted by Keith White (YNIG) and Joshua Roger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Elementary School (flowers, blue design) (UAF.201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rth Quenzer, Denver Public School teacher, and local artist Jeremy Ulibarri (JOLT) created a mural program with students at Brown Elementary Schoo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Aztec figure) (UAF.2010.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362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eate Change  (UAF.201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s part of the Denver Urban Arts Fund program, YouthBiz/2Kool hosted and promoted the creation of a community-based “Create Change Mural” for subsequent display at various municipal and public locations, including a visit to Denver International Airport.
[vimeo src="https://player.vimeo.com/video/36194953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38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dge of Recycling Fountains (1996.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artwork accentuates the visibility of the Wastewater Management Facility from the interstate. While the artist considered the idea of wastewater management, the idea of recycling or reclamation of water emerged. The design utilizes a series of recycling fountains, one feeding into the next, symbolizing the transference of water from one place to the next in an endless cycle of reclam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363075" cy="5943600"/>
          <a:chOff x="0" y="228600"/>
          <a:chExt cx="9363075" cy="5943600"/>
        </a:xfrm>
      </p:grpSpPr>
      <p:pic>
        <p:nvPicPr>
          <p:cNvPr id="1" name="" descr="Image"/>
          <p:cNvPicPr>
            <a:picLocks noChangeAspect="1"/>
          </p:cNvPicPr>
          <p:nvPr/>
        </p:nvPicPr>
        <p:blipFill>
          <a:blip r:embed="rId2"/>
          <a:stretch>
            <a:fillRect/>
          </a:stretch>
        </p:blipFill>
        <p:spPr>
          <a:xfrm>
            <a:off x="457200" y="1371600"/>
            <a:ext cx="8905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Charles Recreation Center  (UAF.201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YNIG held summer sessions for youth ages 6-19, leading to the creation of this mura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ess Gallery Fellowship Program (UAF.2010.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ess Gallery hosted and promoted a three-month fellowship program for 10 urban artists, and held 12 structured art classes where teens worked in a variety of art medium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tFRESH (UAF.201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YouthBiz youth-entrepreneurs studied eco-cultivation over the 2010 summer, and Denver Urban Gardens youth-growers worked directly with master artists, historians and organic gardeners through an inter-generational curriculum including dialogue research and food preparation to bring a unique perspective and voice to this mural proje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38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eo Parker Robinson: Green Technology Summer Institute of Service Youth Program - 2010  (UAF.201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was created through a summer program with Cleo Parker Robinson Dance. Their summer institute targeted the North East Park Hill Neighborhood, engaging youth in a range of activities and projects designed to build and enhance value for the neighborhoods and communities where the students reside, work and play.
Youth completed construction of a three-piece traveling mural that highlighted the four elements. Green Technology staff members Charles White and Leticia Tanguma worked with the youth to build the mural and produce a performance around the eight foot mural that creatively addressed taking care of Mother Earth and her inhabitants. Elements of the production were presented for patrons and passersby of Wystones World Teas as well as hundreds of students at the Bruce Randolph School.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SP  (UAF.201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SP (Gang Rescue and Support Project) is a peer-run, intervention program that works with youth who are at-risk of gang involvement or are presently active in gangs, helps families of gang victims, and serves as a youth advocate. GRASP engaged 10-15 neighborhood youth for a 1400 sq. ft. wall mural in the intersection of 13th Ave. & Osage 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ve Points 100 Trees (UAF.2010.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nter For Transitional Landscapes used apple trees in the Five Points Neighborhood to promote sustainable graffiti preven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62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digal Son Initiative original (UAF.2010.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roject converted 22,000 sq. feet of damaged concrete into a community gathering spot including six murals created and painted by local artists and community youth, three basketball courts and 12 steel pillars transformed into peace colum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Ter Collective Youth Educational Workshops  (UAF.2010.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bARTer collective worked with youth to design t-shirt stenci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00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cy 168 at Auraria Campus (UAF.2010.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acy 168 created temporary mural boards on Auraria campus. This project also included a classroom lecture about his work and live car painting outside of Tivoli Student Un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ess Gallery and Capitol Hill People's Fair  (UAF.20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ess Gallery teamed up with Capitol Hill People&#39;s Fair for these mur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lla Park Gateway (2008.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572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rrison Road Mosaic Benches (UAF.201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empner Middle School art teacher, Pam Rojas worked with BuCu West Development Association and local school students to develop artistic tiles placed on the top of 10 landscape planter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477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black and white figures) (UAF.201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st Diego Rodriguez partnered with Guerilla Garden and a few youth volunteers from Lookout Mountain Youth Corrections. By including east and west walls, visible to passers-by at different times, this black and white project demonstrates the ability to articulate two perspectives in dialogue with each other. Additional photos of this project are available on the Guerilla Garden website.
Artist Statement:
The mural takes the form of an allegorical mirror, both celebrating what so many love about the street (its place as a pedestrian convergence for all walks of life) and posing an important question: How does one sustain the rich social environs while simultaneously improving the economics of an area? 
The figures who inhabit the mural were designed over a five-week period with the input of a group of local youth who have been exploring art and different methods of expression through a city-funded grant. The images run the gamut, both real and fantasy, serious and comical, in an attempt to touch for a single moment the universality of Colfax as we experience it.
It was a joy watching these taciturn, "cool kids" unfold, coming to class excitedly showing their new drawings, encouraging the younger kids, and generally showing a marvelous sense of pride in what they were doing. They volunteered with the firm intent of being a part of every step of the process. Watching them develop in leaps and bounds, it was hard for me not to recognize that with students like this, the teacher’s job is made positively easy. Their enthusiasm made even the mundane (but necessary!) steps in the mural process effortless and fun. Not only do I feel more confident working with youth in the future, I wish to seek this sort of work out. There is no doubt in my mind that this workshop has touched the youth who were a part of it, and I would not be surprised if several of them end up running similar workshops in the futur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505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NIG Art Education Mural Program (UAF.201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addition to the artwork, this project included celebrations and youth-community interac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534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rls Inc.  (UAF.201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irls Inc. of Metro Denver and Arts Street implemented class time for this project, which stretches along 91 feet of fencing on Colfax Av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RTD Station  (UAF.201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Federal Blvd. bridge mural created by JOLT and Guerrilla Garden is visible to RTD Light Rail commut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343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di Calistro  (UAF.2011.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ce Murals (UAF.201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roject converted 22,000 sq. feet of damaged concrete into a community gathering spot including six murals created and painted by local artists and community youth, three basketball courts and 12 steel pillars transformed into peace colum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Elementary School (abstract; purple, green, blue) (UAF.2011.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rth Quenzer, Denver Public School teacher, and local artist Jeremy Ulibarri (JOLT) partnered with Think 360 Arts and local students for this Brown Elementary School mura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orado Creative Giving (no longer on exhibit) (UAF.2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artists had their works installed at six storefronts along Welton Street during the ninth annual Five Points Jazz Festival (May 19, 201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eet Kidz Center  (UAF.201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 Belong (2015.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drea Moore was the “Artist-in-Residence” for the Bridge Project at La Alma Neighborhood House. Over a four-week period, she worked directly with students after school and on weekends, leading poetry workshops to generate content for a permanent WORD ART install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Trailer Pod  (UAF.2012.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o Chichen Itza  (UAF.201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st Bimmer Torres worked with five youth from the Juvenile Diversion Program to design and create this mural in only three days. The figure represents a wise Mayan warrior in front of a large pre-Columbian city built by the Maya civilization.
The Juvenile Diversion Program targets youth as a prevention program for illegal graffiti tagging. One participant said of the project, "this program shows you how graffiti can be done legally and how it can inspire other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4744700" cy="5943600"/>
          <a:chOff x="0" y="228600"/>
          <a:chExt cx="14744700" cy="5943600"/>
        </a:xfrm>
      </p:grpSpPr>
      <p:pic>
        <p:nvPicPr>
          <p:cNvPr id="1" name="" descr="Image"/>
          <p:cNvPicPr>
            <a:picLocks noChangeAspect="1"/>
          </p:cNvPicPr>
          <p:nvPr/>
        </p:nvPicPr>
        <p:blipFill>
          <a:blip r:embed="rId2"/>
          <a:stretch>
            <a:fillRect/>
          </a:stretch>
        </p:blipFill>
        <p:spPr>
          <a:xfrm>
            <a:off x="457200" y="1371600"/>
            <a:ext cx="14287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te of Passage  (UAF.201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d, yellow and blue mural was created by Diego Rodriguez and several youth.]]></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 Are But Seeds of Social Change (UAF.201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rth Quenzer and local artist Jeremy Ulibarri (JOLT) worked with Denver Public School teachers on this mura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SA Summer Program (UAF.20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SA Colorado/Access Gallery Summer Program application for one-time funding in the amount of $3,000 USD, for Summer Program. VSA Colorado will implement this program as part of our ongoing summer job training program ARTWORKS. We have operated a summer job training program for youth for the last 5 years. This project will be incorporated into our program as we have always included leadership and self esteem work in our projects. Several of our projects are led by Grafitti artist whose message is that creativity is good, vandalism is bad, we work hard to channel the creativity and talent these kids have into positive outlets that earn them mone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ush  (UAF.201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ginning of Crush Mural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914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Charles Summer Program  (UAF.201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 Charles Recreation Center summer mural program with YNIG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Alma Rec Center Youth Summer Program (UAF.2012.1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solute Family After School Graffiti Session (UAF.2012.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fterschool Graffiti Sessions with youth]]></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 Lab Summer Intensive  Program (UAF.201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atte Forum Summer Intensive Program with artist Andrea Moo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st Rose (2015.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eestanding bench and windscreen with four images each representing qualities of Mamie Eisenhower (first lady) who grew up in Denver after the age of seven: a lady’s fan, a landscape with water activity, a five pointed star, and a heart of ros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Arts of Mind  (UAF.2012.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atha Sok lead artist along with Gerald Hamel created a Youth Empowerment Program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pregnant woman seated on hill in black, white and red) (UAF.2012.1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abstract heart on black field) (UAF.2012.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ural on 6th Avenue and Santa Fe Drive by Keith White (a.k.a. YNIG) and Joshua Roger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eville Street Kids  (UAF.2012.4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la Vista  (UAF.2012.5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ñor Burrito  (UAF.2012.5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ndmother's Tea (UAF.2013.6)]]></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1049000" cy="4572000"/>
          <a:chOff x="0" y="228600"/>
          <a:chExt cx="11049000" cy="4572000"/>
        </a:xfrm>
      </p:grpSpPr>
      <p:pic>
        <p:nvPicPr>
          <p:cNvPr id="1" name="" descr="Image"/>
          <p:cNvPicPr>
            <a:picLocks noChangeAspect="1"/>
          </p:cNvPicPr>
          <p:nvPr/>
        </p:nvPicPr>
        <p:blipFill>
          <a:blip r:embed="rId2"/>
          <a:stretch>
            <a:fillRect/>
          </a:stretch>
        </p:blipFill>
        <p:spPr>
          <a:xfrm>
            <a:off x="457200" y="1371600"/>
            <a:ext cx="10591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Awakening (UAF.2013.5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rete Youth Collective @ Street-Kidz Center Art Program (UAF.2013.5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Alma Recreation Center Summer Program  (UAF.2013.5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Viaje / The Journey (2016.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om the artist:
This mural composition is titled “El Viaje” or “ The Journey.” It’s a story about life. In this composition, I focus on expressing the Mexican peoples’ journey from creation to the present and into the future. To tell this story, I have used certain instances, elements and symbols that reflect history, tradition and social movements. Elements found in this mural should not be taken literally but more as metaphors. An example of this is the use of skeletons for death. I use death as a metaphor to engage the viewer to think about life. My overall goal is to tell a story that portrays a feeling of movement, spirituality, curiosity, character, strength, struggle, beauty, growth and positive energ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white tiger and wolf viewing each other)  (UAF.2013.56)]]></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839325" cy="5943600"/>
          <a:chOff x="0" y="228600"/>
          <a:chExt cx="9839325" cy="5943600"/>
        </a:xfrm>
      </p:grpSpPr>
      <p:pic>
        <p:nvPicPr>
          <p:cNvPr id="1" name="" descr="Image"/>
          <p:cNvPicPr>
            <a:picLocks noChangeAspect="1"/>
          </p:cNvPicPr>
          <p:nvPr/>
        </p:nvPicPr>
        <p:blipFill>
          <a:blip r:embed="rId2"/>
          <a:stretch>
            <a:fillRect/>
          </a:stretch>
        </p:blipFill>
        <p:spPr>
          <a:xfrm>
            <a:off x="457200" y="1371600"/>
            <a:ext cx="9382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fe (UAF.2013.5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mmer Torres led youth at Denver Inner City Parish through creative workshops and created this mural at College View Community Cent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800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ture World Leaders (UAF.2013.58)]]></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s of Mind  (UAF.2013.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udents participated in a workshop at Columbine Elementary School and installed the final work at Barrett Elementary School.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571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eville: Change from Within (featuring farm workers and families) (UAF.2013.6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l the Hood (colorful lion image) (UAF.2013.6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bird on a pier, part of 2013 CRUSH) (UAF.2013.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was part of the 2013 CRUSH, an annual celebration of art, transforming the streets and alleyways of RiNo into permanent, open-air gallerie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man painting "Brushstrokes," scene as if looking into a studio gallery) (UAF.2013.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No Longer on View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6211550" cy="4572000"/>
          <a:chOff x="0" y="228600"/>
          <a:chExt cx="16211550" cy="4572000"/>
        </a:xfrm>
      </p:grpSpPr>
      <p:pic>
        <p:nvPicPr>
          <p:cNvPr id="1" name="" descr="Image"/>
          <p:cNvPicPr>
            <a:picLocks noChangeAspect="1"/>
          </p:cNvPicPr>
          <p:nvPr/>
        </p:nvPicPr>
        <p:blipFill>
          <a:blip r:embed="rId2"/>
          <a:stretch>
            <a:fillRect/>
          </a:stretch>
        </p:blipFill>
        <p:spPr>
          <a:xfrm>
            <a:off x="457200" y="1371600"/>
            <a:ext cx="15754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neighborhood scenery, landscape highlighting Morrison Road) (UAF.2013.6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Native American faces silhouetted against Colorado mountains, setting sun resembles Colorado state flag) (UAF.2013.6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95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ion (2017.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oking to native prairie species of birds found in and around Denver’s Montbello neighborhood, Zoccola designed and installed a series of winged sculptures in the teardrop-shaped lot on E 39th Avenue located north of the Peoria Crossing bridge. Inspired by the area’s proximity to the Rocky Mountain Arsenal Wildlife Refuge, the five sculptures depict a bald eagle, a northern harrier, an American kestrel, a red-tailed hawk, and a Swainson's hawk.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Aztec imagery in orange and green) (UAF.2013.6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woman with arms reaching out) (UAF.2013.6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7267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geometric colored shapes on fence and walls) (UAF.2013.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ural was part of the 2013 CRUSH, an annual celebration of art, transforming the streets and alleyways of RiNo into permanent, open-air gallerie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en City of the Plains  (UAF.2013.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Aztec face with arms reaching out) (UAF.2013.7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410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scroll with written values, along with ink and candles) (UAF.2013.72)]]></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woman holding skulls, blindfolded woman) (UAF.2013.7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River is Alive
 (UAF.2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le in Denver for an exhibition at the David B. Smith Gallery, Brazilian artist Bruno Novelli created a mural in the city’s Confluence Park. "This River Is Alive" is an intricate geometric design.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7143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eeping Giant  (UAF.2014.7)]]></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2868275" cy="4572000"/>
          <a:chOff x="0" y="228600"/>
          <a:chExt cx="12868275" cy="4572000"/>
        </a:xfrm>
      </p:grpSpPr>
      <p:pic>
        <p:nvPicPr>
          <p:cNvPr id="1" name="" descr="Image"/>
          <p:cNvPicPr>
            <a:picLocks noChangeAspect="1"/>
          </p:cNvPicPr>
          <p:nvPr/>
        </p:nvPicPr>
        <p:blipFill>
          <a:blip r:embed="rId2"/>
          <a:stretch>
            <a:fillRect/>
          </a:stretch>
        </p:blipFill>
        <p:spPr>
          <a:xfrm>
            <a:off x="457200" y="1371600"/>
            <a:ext cx="12411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two faces on suspended barbed wire) (UAF.2014.7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eleta / The Weathervane  (2019.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Veleta / The Weathervane” is a playful depiction of seven animal faces composed of colorful mosaic tiles stacked nearly forty feet high, much like a totem pole. The seven animals; a bear, a lynx, a fox, a mountain lion, an owl, a ram and a snake, symbolize the diverse ecosystems found in Colorado as well as the diversity found in the surrounding neighborhoods. This artwork is meant to “watch” over and protect the communities that surround it. “La Veleta” means “weathervane” in Spanish and this piece is also meant to track the weather from the four directions.
Denver Artist Jaime Molina and Tres Birds collaborated to design, build, and install the 36-foot tall mosaic totem pole in Barnum Park, Denver.
Jaime provided the concept behind the artwork, animal design, and carefully tiled each animal head in house at the Tres Birds workshop.
“These animals represent the diverse cultures and people of Colorado and all of the histories that come with them. Despite the brutal nature of predators and prey, these native creatures live in harmony with each other, coexisting within a bigger ecosystem where everything stays in balance…This totem pole serves as a gauge of our ability to survive ourselves. I think of it as a reminder of which way the wind is blowing.”- Jaime Molina
Tres Birds designed and fabricated the totem, engineered its structural system, material integration, managed the site work and installation for the project. Material and structural detailing were key to providing a solid and long-lasting canvas for Jaime to work with. The use of waterproof epoxy-based grout, polystyrene formwork, and a steel structural system that places no stress on the tile work, was all designed by Tres Birds to ensure this sculpture lasts hundreds of years. Tres Birds installation of the heads took from dawn to dusk on December 14, 2019.
“Collaborating on the creation of these animal beings in our workshop has had a deep impact on me. I have loved coming to work every day and seeing these animal spirits come alive. We built this totem to last for at least seven generations for Denver’s people” - Michael M. Moore
[vimeo src=https://player.vimeo.com/video/378409943]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woman suspended over bed) (UAF.2014.75)]]></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038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nderland  (UAF.2014.77)]]></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bright colors, circular shapes) (UAF.2014.78)]]></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circles with interior geometric patterns) (UAF.2014.79)]]></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Zeus holding bird to chest) (UAF.2014.80)]]></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210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Latina woman blowing foliage and Cesar Chavez watering plants) (UAF.2014.8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gle Feather  (UAF.2014.8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colorful female with abstract hair flowing)  (UAF.2014.8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treasure chest with playing cards) (UAF.2014.84)]]></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90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iled (black and white, man's face with mountains) (UAF.2014.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tside the Walls (UAF.2009.1)]]></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84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 Sera (UAF.2014.86)]]></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38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rk Fist  (UAF.2014.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86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untain scenery on building  (UAF.2014.88)]]></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o Sabor (UAF.2014.9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829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th Street Hub Sustainability Mural (UAF.2014.91)]]></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479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map) (UAF.2014.9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broken bedroom furniture) (UAF.2014.9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bout the artists:
Claudio Ethos (ETHOS) 
Ethos was born in São Paulo in 1982 and currently lives and works there. He began putting in work around the age of 15 with spray paint as well as ballpoint pen, which, to this day, serve as his primary tools. Highly influenced by many of the usual suspects from the Brazilian scene, Os Gemeos, Vitche, Onesto, and Herbert Baglione, Ethos’ style has taken its own highly unique state and individual genesis. Many in São Paolo today still prefer the stencil technique, or are part of large pixação crews with their own signatures, but Ethos has carved out his own niche amongst the muralists. His large-scale outdoor murals are less impulsive in origin than many of his contemporaries&#39; works, but no less stunning. His flawless conversions of his ballpoint pen drawings, usually from 8.5” x 11” or smaller, make absolutely remarkable transitions from paper to concrete, almost as if an image has been transferred by projector. While using a thread technique, amongst others, the amount of detail in his outdoor portraiture has captured the attention of countless art enthusiasts, his peers, and gallerists around the world. His penchant for replicating, to scale, the fine details of his ink and pencil drawings onto large walls has become his lasting signature. The content of this work, both indoors and outdoors, is inevitably related to the struggle of day-to-day existence that Paulistas experience. Population density and the constant strain of urban anxiety have become the subjects of many of Ethos’ narratives. Ethos’ characters have undeniably become some of the most recognized all throughout Brazil, with his ephemeral work at times straddling the line between the figurative and abstract. His elongated, flexible, and strained figures have an almost liquid quality to them; one foot firmly in the school of the surrealists. He also displays a solid grasp of textiles in the use of patterns. Huge black balls serve as eyes for the exhausted and maligned residents of the concrete jungle. These characters are a mixture of dreams and fragments of everyday life within the city.
Alex Hornest (Onesto) 
Onesto is a painter and sculptor who lives and works in Sao Paulo, a city that inspires you and makes you reflect on urban, playful and introspective themes. Based on that, his works focus on the relationship between cities and their inhabitants. Already, he often works with materials such as wood, bronze, porcelain and concrete shiro when he sculpts, and adds weird / random objects from our everyday life. In his ink oil, acrylic and duo works, he creates textures and contrasts with overlays that define light, shadow and depth, and blurs transparencies, so colors are not the key to the interpretation of objects or what they represent. In his works, imaginary and real characters reveal themselves, portraying a lyrical universe that balances chaos and turmoil.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igos  (UAF.2015.9)]]></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11334750" cy="4572000"/>
          <a:chOff x="0" y="228600"/>
          <a:chExt cx="11334750" cy="4572000"/>
        </a:xfrm>
      </p:grpSpPr>
      <p:pic>
        <p:nvPicPr>
          <p:cNvPr id="1" name="" descr="Image"/>
          <p:cNvPicPr>
            <a:picLocks noChangeAspect="1"/>
          </p:cNvPicPr>
          <p:nvPr/>
        </p:nvPicPr>
        <p:blipFill>
          <a:blip r:embed="rId2"/>
          <a:stretch>
            <a:fillRect/>
          </a:stretch>
        </p:blipFill>
        <p:spPr>
          <a:xfrm>
            <a:off x="457200" y="1371600"/>
            <a:ext cx="10877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underbird  (UAF.2015.94)]]></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titled (person wearing a hoodie, painting a rainbow) (UAF.2015.95)]]></a:t>
            </a:r>
          </a:p>
        </p:txBody>
      </p:sp>
    </p:spTree>
  </p:cSld>
  <p:clrMapOvr>
    <a:masterClrMapping/>
  </p:clrMapOvr>
</p:sld>
</file>

<file path=ppt/theme/theme1.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117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2024-12-26T17:36:18Z</dcterms:created>
  <dcterms:modified xsi:type="dcterms:W3CDTF">2024-12-26T17:36:18Z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