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0953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9_ca_object_representations_media_93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_ca_object_representations_media_15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59_ca_object_representations_media_15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66_ca_object_representations_media_101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62_ca_object_representations_media_15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30_ca_object_representations_media_93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39_ca_object_representations_media_161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37_ca_object_representations_media_942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32_ca_object_representations_media_103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82_ca_object_representations_media_147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789_ca_object_representations_media_14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273_ca_object_representations_media_99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4_ca_object_representations_media_99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38_ca_object_representations_media_223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0_ca_object_representations_media_15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893_ca_object_representations_media_226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lections (1983.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al work by Frank Swanson features three carved stone elements and was commissioned as a eulogy for Sophia and Morris Strea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orilla (1989.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ight of the Eagle Dancer (1989.6.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Icons (199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 and Garden Benches (199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st reinforced concrete benches containing impressions of leaves and figurative elements of hands and legs cast from community members.
*One Element of Artwork Currently Not on View for Restor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Panorama: A People's History (199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eramic tile mural is composed of abstracted, computer-digitized photographs of more than 120 figures prominent in Colorado&#39;s histor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s Choice (1991.3.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se And Baby Grazing (1991.5.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the Heat (199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fe-size firefighter standing proudly with one of the Fire Department's trusted comrades "Chief" the firehouse dog. He is in uniform shirt, bunker pants with suspenders and department issue boots. The firefighter's leg is resting on a fire hose while holding his helmet in one hand and his turnout coat in the other. "Chief"  is adorned with the Maltese Cross; the cross represents a symbol of protection and honor. "Chief" was the loving canine that became legend in the Denver Fire Department, as their honorary do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409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on Spire (1991.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on Spire is composed of two spires, commissioned separately. The bottom 13-foot spire is composed of 12-1/2 8-sided blocks. Each side is painted with yellow and black diagonal stripes. The top 9-foot spire is composed of a red painted metal that looks like a Slinky. This is encased by 1-inch wide thin pieces of metal that are in the shape of X's and squares, forming 8 blocks up the spire. There is a white-domed light on top of the spir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es For Her Brothers (1988.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onze sculpture by Veryl Goodnight features a figure holding a de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n Legends Run Free (1988.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ck of bronze wolves running west outside the Denver Museum of Nature and Sc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67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Flowers, the Mestizo People (1988.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by Carlota Espinoza features an image of Mestizo people throughout 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epsake Quilt (1988.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eepsake Quilt" is a textile work created by a group of 24 quilters. The name of each quilter is embroidered in red and is located at the center of each “Crossroad” pattern. There are five rows of five names except the third row, which features a “North Star” pattern.
(from left to right)
Row 1: Jim Bannerman, Maureen Cracker, Mary Boris, Jean Edgeworth, Lisa Faulter
Row 2: Bobbie Dormany, Gene H Grier, Stanley Drass, Jen Dausing, Sallie Deirdry
Row 3: Mildred Hall, Ruthel Harper, Janet Jerome, Debbie Jones
Row 4: Betty A. Lawrence, Ahmed Lucas, Roberta Marshall, Alma Menig, Diane Rice
Row 5: Pauliao Robram, Eleanor Sauonartv, Sarah Jappan, Alberta Thomas, Sandra Tanner
Quilting plays a significant role in African-American history. It is believed that quilts aided in the Underground Railroad, providing recognizable coded patterns to guide formerly enslaved people to safety. This Keepsake quilt uses various motifs and symbols from Freedom Quilt traditions, including the central NorthStar and Crossroads patterns. The North Star symbolizes looking to the skies to help navigate the way, and the Crossroads pattern indicates to keep going and travel to the crossroads. The main crossroad along the Underground Railroad was in Ohio, just before crossing into Canada. The red color of the embroidery is also meant to symbolize love, life, energy, and jo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trix Potter Characters (198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racters created by English children&#39;s author Beatrix Potter. Peter Rabbit. Mrs Tiggy-Winkle. Squirrel Nutk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n Where the West Went Wild (1989.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wn Where the West Went Wild is an acrylic mural by Colorado artist Stephen Morath, commissioned by the Public Art Program in 1989.  In the mural, Morath explored Denver’s development, industry and way of life in the 1980s.  This urban portrait reminds us of a specific time and place in Denver’s history, though some of its iconic images no longer represent how Denver has evolved into a progressive, metropolitan city committed to healthy living and environmental sustainabil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culated Risk (1989.3.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gback (1989.4.1)]]></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2025-03-04T09:04:36Z</dcterms:created>
  <dcterms:modified xsi:type="dcterms:W3CDTF">2025-03-04T09:04:36Z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