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30857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5550_ca_object_representations_media_3505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lower of Knowledge (2023.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s a functional art piece, "Flower of Knowledge" is a desk in the shape of the streets that make up the intersection that gives Five Points its name. It represents the history, geography and cultural knowledge of the Five Points neighborhood.]]></a:t>
            </a:r>
          </a:p>
        </p:txBody>
      </p:sp>
    </p:spTree>
  </p:cSld>
  <p:clrMapOvr>
    <a:masterClrMapping/>
  </p:clrMapOvr>
</p:sld>
</file>

<file path=ppt/theme/theme1.xml><?xml version="1.0" encoding="utf-8"?>
<a:theme xmlns:a="http://schemas.openxmlformats.org/drawingml/2006/main" name="Theme14">
  <a:themeElements>
    <a:clrScheme name="Theme1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2025-01-31T02:58:22Z</dcterms:created>
  <dcterms:modified xsi:type="dcterms:W3CDTF">2025-01-31T02:58:22Z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