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6774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8">
  <a:themeElements>
    <a:clrScheme name="Theme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2024-11-12T22:44:32Z</dcterms:created>
  <dcterms:modified xsi:type="dcterms:W3CDTF">2024-11-12T22:44:32Z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