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58263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her Earth; Community (IN PROGRESS_SLOAN'S LAKE)]]></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2025-01-13T23:14:15Z</dcterms:created>
  <dcterms:modified xsi:type="dcterms:W3CDTF">2025-01-13T23:14:15Z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