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08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2286_ca_object_representations_media_272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5975_ca_object_representations_media_1931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7053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ndure (2020.10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Rondure" by Nikki Pike (Denver, CO) consists of a 7&#39;5" spherical sculpture cast in bronze with a texture taken from tree bark. The sculpture contains a motion-activated sound component of wildlife found in Colorado. Pike collaborated with bARTer Collective, a collective of artists, educators and service workers, to offer outreach opportunities to create a community connection with the artwork and the Denver Museum of Nature & Science.
[vimeo src=https://player.vimeo.com/video/834593935]
[vimeo src=https://player.vimeo.com/video/827309599]
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Ter Collective Youth Educational Workshops  (UAF.2010.12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bARTer collective worked with youth to design t-shirt stencil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2024-11-22T19:42:21Z</dcterms:created>
  <dcterms:modified xsi:type="dcterms:W3CDTF">2024-11-22T19:42:21Z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