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280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Duplicate] (2022.6.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s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
 ]]></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2024-09-19T02:09:02Z</dcterms:created>
  <dcterms:modified xsi:type="dcterms:W3CDTF">2024-09-19T02:09:02Z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