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069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653_ca_object_representations_media_215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228_ca_object_representations_media_109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6585_ca_object_representations_media_14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19716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hristopher Columbus (1970.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 No Longer on View *
This bronze statue depicts a stylistic human form extending arms and legs in four directions - North, South, East and West. The statue is encircled by three spherical stainless steel rings representing the planet earth. 
Donated by Alfred P. Adamo and Anna Adamo in 197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umont Fountain (197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sculpture was one of 17 works commissioned to beautify downtown Denver traffic islands. The idea for the project originated in Nov. 1971 at meetings with The Park People and the I-25 Artists' Alliance. Models were submitted in July 1972. The sculpture was fabricated by the William Joseph; the top and bottom pieces were cast by Fedde Bronz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cripture Gardens (1980.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Scripture Gardens is a contemplative space to enrich the soul through interaction with nature. 
]]></a:t>
            </a:r>
          </a:p>
        </p:txBody>
      </p:sp>
    </p:spTree>
  </p:cSld>
  <p:clrMapOvr>
    <a:masterClrMapping/>
  </p:clrMapOvr>
</p:sld>
</file>

<file path=ppt/theme/theme1.xml><?xml version="1.0" encoding="utf-8"?>
<a:theme xmlns:a="http://schemas.openxmlformats.org/drawingml/2006/main" name="Theme2">
  <a:themeElements>
    <a:clrScheme name="Theme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2024-12-27T07:27:00Z</dcterms:created>
  <dcterms:modified xsi:type="dcterms:W3CDTF">2024-12-27T07:27:00Z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