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69251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AND CREE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2025-01-26T16:28:09Z</dcterms:created>
  <dcterms:modified xsi:type="dcterms:W3CDTF">2025-01-26T16:28:09Z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