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5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5135_ca_object_representations_media_2639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36295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 Wall Through La Alma  (UAF. 2016.10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rt Street Mural created by youth in neighborhood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2026-09-22T23:26:44Z</dcterms:created>
  <dcterms:modified xsi:type="dcterms:W3CDTF">2026-09-22T23:26:44Z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