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266_ca_object_representations_media_18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ns Bridge Project (UAF.2018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2025-01-30T17:57:54Z</dcterms:created>
  <dcterms:modified xsi:type="dcterms:W3CDTF">2025-01-30T17:57:54Z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