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052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913_ca_object_representations_media_2946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0.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Vacationland (1991.10.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10</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2025-03-01T00:30:16Z</dcterms:created>
  <dcterms:modified xsi:type="dcterms:W3CDTF">2025-03-01T00:30:16Z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