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presProps" Target="presProps.xml"/>
  <Relationship Id="rId10" Type="http://schemas.openxmlformats.org/officeDocument/2006/relationships/viewProps" Target="viewProps.xml"/>
  <Relationship Id="rId11"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5341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6.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25">
  <a:themeElements>
    <a:clrScheme name="Theme2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6</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2024-11-23T04:45:40Z</dcterms:created>
  <dcterms:modified xsi:type="dcterms:W3CDTF">2024-11-23T04:45:40Z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