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2169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2093_ca_object_representations_media_2028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2672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Untitled (stylized anthropomorphic city cats) (UAF.2019.15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1">
  <a:themeElements>
    <a:clrScheme name="Theme8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2024-11-22T19:57:01Z</dcterms:created>
  <dcterms:modified xsi:type="dcterms:W3CDTF">2024-11-22T19:57:01Z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